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embeddedFontLst>
    <p:embeddedFont>
      <p:font typeface="Roboto"/>
      <p:regular r:id="rId52"/>
      <p:bold r:id="rId53"/>
      <p:italic r:id="rId54"/>
      <p:boldItalic r:id="rId55"/>
    </p:embeddedFont>
    <p:embeddedFont>
      <p:font typeface="Nunito"/>
      <p:regular r:id="rId56"/>
      <p:bold r:id="rId57"/>
      <p:italic r:id="rId58"/>
      <p:boldItalic r:id="rId59"/>
    </p:embeddedFont>
    <p:embeddedFont>
      <p:font typeface="Tahoma"/>
      <p:regular r:id="rId60"/>
      <p:bold r:id="rId61"/>
    </p:embeddedFont>
    <p:embeddedFont>
      <p:font typeface="Balthazar"/>
      <p:regular r:id="rId62"/>
    </p:embeddedFont>
    <p:embeddedFont>
      <p:font typeface="Gill Sans"/>
      <p:regular r:id="rId63"/>
      <p:bold r:id="rId64"/>
    </p:embeddedFont>
    <p:embeddedFont>
      <p:font typeface="Century Gothic"/>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althazar-regular.fntdata"/><Relationship Id="rId61" Type="http://schemas.openxmlformats.org/officeDocument/2006/relationships/font" Target="fonts/Tahoma-bold.fntdata"/><Relationship Id="rId20" Type="http://schemas.openxmlformats.org/officeDocument/2006/relationships/slide" Target="slides/slide16.xml"/><Relationship Id="rId64" Type="http://schemas.openxmlformats.org/officeDocument/2006/relationships/font" Target="fonts/GillSans-bold.fntdata"/><Relationship Id="rId63" Type="http://schemas.openxmlformats.org/officeDocument/2006/relationships/font" Target="fonts/GillSans-regular.fntdata"/><Relationship Id="rId22" Type="http://schemas.openxmlformats.org/officeDocument/2006/relationships/slide" Target="slides/slide18.xml"/><Relationship Id="rId66" Type="http://schemas.openxmlformats.org/officeDocument/2006/relationships/font" Target="fonts/CenturyGothic-bold.fntdata"/><Relationship Id="rId21" Type="http://schemas.openxmlformats.org/officeDocument/2006/relationships/slide" Target="slides/slide17.xml"/><Relationship Id="rId65" Type="http://schemas.openxmlformats.org/officeDocument/2006/relationships/font" Target="fonts/CenturyGothic-regular.fntdata"/><Relationship Id="rId24" Type="http://schemas.openxmlformats.org/officeDocument/2006/relationships/slide" Target="slides/slide20.xml"/><Relationship Id="rId68" Type="http://schemas.openxmlformats.org/officeDocument/2006/relationships/font" Target="fonts/CenturyGothic-boldItalic.fntdata"/><Relationship Id="rId23" Type="http://schemas.openxmlformats.org/officeDocument/2006/relationships/slide" Target="slides/slide19.xml"/><Relationship Id="rId67" Type="http://schemas.openxmlformats.org/officeDocument/2006/relationships/font" Target="fonts/CenturyGothic-italic.fntdata"/><Relationship Id="rId60" Type="http://schemas.openxmlformats.org/officeDocument/2006/relationships/font" Target="fonts/Tahoma-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Nunito-bold.fntdata"/><Relationship Id="rId12" Type="http://schemas.openxmlformats.org/officeDocument/2006/relationships/slide" Target="slides/slide8.xml"/><Relationship Id="rId56" Type="http://schemas.openxmlformats.org/officeDocument/2006/relationships/font" Target="fonts/Nunito-regular.fntdata"/><Relationship Id="rId15" Type="http://schemas.openxmlformats.org/officeDocument/2006/relationships/slide" Target="slides/slide11.xml"/><Relationship Id="rId59" Type="http://schemas.openxmlformats.org/officeDocument/2006/relationships/font" Target="fonts/Nunito-boldItalic.fntdata"/><Relationship Id="rId14" Type="http://schemas.openxmlformats.org/officeDocument/2006/relationships/slide" Target="slides/slide10.xml"/><Relationship Id="rId58" Type="http://schemas.openxmlformats.org/officeDocument/2006/relationships/font" Target="fonts/Nuni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21b92a888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2621b92a888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21b92a888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2621b92a888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21b92a888_0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2621b92a888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21b92a888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621b92a888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21b92a888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621b92a888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21b92a888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2621b92a888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1b92a888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2621b92a888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22028a82a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2622028a82a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22028a82a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2622028a82a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22028a82a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2622028a82a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22028a82a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622028a82a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22028a82a_3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622028a82a_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22028a82a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622028a82a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622028a82a_3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2622028a82a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22028a82a_3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2622028a82a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22028a82a_4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2622028a82a_4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22028a82a_4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2622028a82a_4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22028a82a_4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2622028a82a_4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22028a82a_3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2622028a82a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22028a82a_4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2622028a82a_4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22028a82a_4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2622028a82a_4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22028a82a_4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2622028a82a_4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22028a82a_4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2622028a82a_4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22028a82a_4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2622028a82a_4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22028a82a_4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2622028a82a_4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22028a82a_4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2622028a82a_4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2028a82a_4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2622028a82a_4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22028a82a_4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2622028a82a_4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22028a82a_4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622028a82a_4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1b92a888_0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2621b92a888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1b92a888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1b92a888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2621b92a888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2"/>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11"/>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1"/>
          <p:cNvSpPr txBox="1"/>
          <p:nvPr>
            <p:ph idx="1" type="body"/>
          </p:nvPr>
        </p:nvSpPr>
        <p:spPr>
          <a:xfrm rot="5400000">
            <a:off x="4527904" y="-1060618"/>
            <a:ext cx="3450600" cy="96033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89" name="Google Shape;89;p11"/>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11"/>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1"/>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92" name="Google Shape;92;p11"/>
          <p:cNvCxnSpPr/>
          <p:nvPr/>
        </p:nvCxnSpPr>
        <p:spPr>
          <a:xfrm>
            <a:off x="1453896" y="1847088"/>
            <a:ext cx="960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12"/>
          <p:cNvSpPr txBox="1"/>
          <p:nvPr>
            <p:ph type="title"/>
          </p:nvPr>
        </p:nvSpPr>
        <p:spPr>
          <a:xfrm rot="5400000">
            <a:off x="7917003" y="2321023"/>
            <a:ext cx="4659900" cy="16158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Gill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2"/>
          <p:cNvSpPr txBox="1"/>
          <p:nvPr>
            <p:ph idx="1" type="body"/>
          </p:nvPr>
        </p:nvSpPr>
        <p:spPr>
          <a:xfrm rot="5400000">
            <a:off x="3029152" y="-785477"/>
            <a:ext cx="4659900" cy="78288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96" name="Google Shape;96;p12"/>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2"/>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12"/>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99" name="Google Shape;99;p12"/>
          <p:cNvCxnSpPr/>
          <p:nvPr/>
        </p:nvCxnSpPr>
        <p:spPr>
          <a:xfrm>
            <a:off x="9439111" y="798973"/>
            <a:ext cx="0" cy="465990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 name="Shape 22"/>
        <p:cNvGrpSpPr/>
        <p:nvPr/>
      </p:nvGrpSpPr>
      <p:grpSpPr>
        <a:xfrm>
          <a:off x="0" y="0"/>
          <a:ext cx="0" cy="0"/>
          <a:chOff x="0" y="0"/>
          <a:chExt cx="0" cy="0"/>
        </a:xfrm>
      </p:grpSpPr>
      <p:sp>
        <p:nvSpPr>
          <p:cNvPr id="23" name="Google Shape;23;p3"/>
          <p:cNvSpPr txBox="1"/>
          <p:nvPr>
            <p:ph type="title"/>
          </p:nvPr>
        </p:nvSpPr>
        <p:spPr>
          <a:xfrm>
            <a:off x="1444671" y="798973"/>
            <a:ext cx="3273000" cy="2247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2400"/>
              <a:buFont typeface="Gill Sans"/>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3"/>
          <p:cNvSpPr txBox="1"/>
          <p:nvPr>
            <p:ph idx="1" type="body"/>
          </p:nvPr>
        </p:nvSpPr>
        <p:spPr>
          <a:xfrm>
            <a:off x="5043714" y="798974"/>
            <a:ext cx="6012600" cy="46587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25" name="Google Shape;25;p3"/>
          <p:cNvSpPr txBox="1"/>
          <p:nvPr>
            <p:ph idx="2" type="body"/>
          </p:nvPr>
        </p:nvSpPr>
        <p:spPr>
          <a:xfrm>
            <a:off x="1444671" y="3205491"/>
            <a:ext cx="3275100" cy="22482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SzPts val="1600"/>
              <a:buNone/>
              <a:defRPr sz="16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26" name="Google Shape;26;p3"/>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29" name="Google Shape;29;p3"/>
          <p:cNvCxnSpPr/>
          <p:nvPr/>
        </p:nvCxnSpPr>
        <p:spPr>
          <a:xfrm>
            <a:off x="1448280" y="3205491"/>
            <a:ext cx="32694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4"/>
          <p:cNvSpPr txBox="1"/>
          <p:nvPr>
            <p:ph type="ctrTitle"/>
          </p:nvPr>
        </p:nvSpPr>
        <p:spPr>
          <a:xfrm>
            <a:off x="2417779" y="802298"/>
            <a:ext cx="8637000" cy="2541300"/>
          </a:xfrm>
          <a:prstGeom prst="rect">
            <a:avLst/>
          </a:prstGeom>
          <a:noFill/>
          <a:ln>
            <a:noFill/>
          </a:ln>
        </p:spPr>
        <p:txBody>
          <a:bodyPr anchorCtr="0" anchor="b" bIns="0" lIns="91425" spcFirstLastPara="1" rIns="91425" wrap="square" tIns="45700">
            <a:normAutofit/>
          </a:bodyPr>
          <a:lstStyle>
            <a:lvl1pPr lvl="0" rtl="0" algn="l">
              <a:lnSpc>
                <a:spcPct val="90000"/>
              </a:lnSpc>
              <a:spcBef>
                <a:spcPts val="0"/>
              </a:spcBef>
              <a:spcAft>
                <a:spcPts val="0"/>
              </a:spcAft>
              <a:buClr>
                <a:schemeClr val="dk1"/>
              </a:buClr>
              <a:buSzPts val="6600"/>
              <a:buFont typeface="Gill Sans"/>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4"/>
          <p:cNvSpPr txBox="1"/>
          <p:nvPr>
            <p:ph idx="1" type="subTitle"/>
          </p:nvPr>
        </p:nvSpPr>
        <p:spPr>
          <a:xfrm>
            <a:off x="2417780" y="3531204"/>
            <a:ext cx="8637000" cy="977700"/>
          </a:xfrm>
          <a:prstGeom prst="rect">
            <a:avLst/>
          </a:prstGeom>
          <a:noFill/>
          <a:ln>
            <a:noFill/>
          </a:ln>
        </p:spPr>
        <p:txBody>
          <a:bodyPr anchorCtr="0" anchor="t" bIns="91425" lIns="91425" spcFirstLastPara="1" rIns="91425" wrap="square" tIns="91425">
            <a:normAutofit/>
          </a:bodyPr>
          <a:lstStyle>
            <a:lvl1pPr lvl="0" rtl="0" algn="l">
              <a:lnSpc>
                <a:spcPct val="120000"/>
              </a:lnSpc>
              <a:spcBef>
                <a:spcPts val="1000"/>
              </a:spcBef>
              <a:spcAft>
                <a:spcPts val="0"/>
              </a:spcAft>
              <a:buSzPts val="1800"/>
              <a:buNone/>
              <a:defRPr b="0" sz="1800" cap="none">
                <a:solidFill>
                  <a:schemeClr val="dk1"/>
                </a:solidFill>
              </a:defRPr>
            </a:lvl1pPr>
            <a:lvl2pPr lvl="1" rtl="0" algn="ctr">
              <a:lnSpc>
                <a:spcPct val="120000"/>
              </a:lnSpc>
              <a:spcBef>
                <a:spcPts val="500"/>
              </a:spcBef>
              <a:spcAft>
                <a:spcPts val="0"/>
              </a:spcAft>
              <a:buSzPts val="1800"/>
              <a:buNone/>
              <a:defRPr sz="1800"/>
            </a:lvl2pPr>
            <a:lvl3pPr lvl="2" rtl="0" algn="ctr">
              <a:lnSpc>
                <a:spcPct val="120000"/>
              </a:lnSpc>
              <a:spcBef>
                <a:spcPts val="500"/>
              </a:spcBef>
              <a:spcAft>
                <a:spcPts val="0"/>
              </a:spcAft>
              <a:buSzPts val="1800"/>
              <a:buNone/>
              <a:defRPr sz="1800"/>
            </a:lvl3pPr>
            <a:lvl4pPr lvl="3" rtl="0" algn="ctr">
              <a:lnSpc>
                <a:spcPct val="120000"/>
              </a:lnSpc>
              <a:spcBef>
                <a:spcPts val="500"/>
              </a:spcBef>
              <a:spcAft>
                <a:spcPts val="0"/>
              </a:spcAft>
              <a:buSzPts val="1600"/>
              <a:buNone/>
              <a:defRPr sz="1600"/>
            </a:lvl4pPr>
            <a:lvl5pPr lvl="4" rtl="0" algn="ctr">
              <a:lnSpc>
                <a:spcPct val="120000"/>
              </a:lnSpc>
              <a:spcBef>
                <a:spcPts val="500"/>
              </a:spcBef>
              <a:spcAft>
                <a:spcPts val="0"/>
              </a:spcAft>
              <a:buSzPts val="1600"/>
              <a:buNone/>
              <a:defRPr sz="1600"/>
            </a:lvl5pPr>
            <a:lvl6pPr lvl="5" rtl="0" algn="ctr">
              <a:lnSpc>
                <a:spcPct val="120000"/>
              </a:lnSpc>
              <a:spcBef>
                <a:spcPts val="500"/>
              </a:spcBef>
              <a:spcAft>
                <a:spcPts val="0"/>
              </a:spcAft>
              <a:buSzPts val="1600"/>
              <a:buNone/>
              <a:defRPr sz="1600"/>
            </a:lvl6pPr>
            <a:lvl7pPr lvl="6" rtl="0" algn="ctr">
              <a:lnSpc>
                <a:spcPct val="120000"/>
              </a:lnSpc>
              <a:spcBef>
                <a:spcPts val="500"/>
              </a:spcBef>
              <a:spcAft>
                <a:spcPts val="0"/>
              </a:spcAft>
              <a:buSzPts val="1600"/>
              <a:buNone/>
              <a:defRPr sz="1600"/>
            </a:lvl7pPr>
            <a:lvl8pPr lvl="7" rtl="0" algn="ctr">
              <a:lnSpc>
                <a:spcPct val="120000"/>
              </a:lnSpc>
              <a:spcBef>
                <a:spcPts val="500"/>
              </a:spcBef>
              <a:spcAft>
                <a:spcPts val="0"/>
              </a:spcAft>
              <a:buSzPts val="1600"/>
              <a:buNone/>
              <a:defRPr sz="1600"/>
            </a:lvl8pPr>
            <a:lvl9pPr lvl="8" rtl="0" algn="ctr">
              <a:lnSpc>
                <a:spcPct val="120000"/>
              </a:lnSpc>
              <a:spcBef>
                <a:spcPts val="500"/>
              </a:spcBef>
              <a:spcAft>
                <a:spcPts val="0"/>
              </a:spcAft>
              <a:buSzPts val="1600"/>
              <a:buNone/>
              <a:defRPr sz="1600"/>
            </a:lvl9pPr>
          </a:lstStyle>
          <a:p/>
        </p:txBody>
      </p:sp>
      <p:sp>
        <p:nvSpPr>
          <p:cNvPr id="33" name="Google Shape;33;p4"/>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4"/>
          <p:cNvSpPr txBox="1"/>
          <p:nvPr>
            <p:ph idx="11" type="ftr"/>
          </p:nvPr>
        </p:nvSpPr>
        <p:spPr>
          <a:xfrm>
            <a:off x="2416500" y="329307"/>
            <a:ext cx="49740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4"/>
          <p:cNvSpPr txBox="1"/>
          <p:nvPr>
            <p:ph idx="12" type="sldNum"/>
          </p:nvPr>
        </p:nvSpPr>
        <p:spPr>
          <a:xfrm>
            <a:off x="1437664"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36" name="Google Shape;36;p4"/>
          <p:cNvCxnSpPr/>
          <p:nvPr/>
        </p:nvCxnSpPr>
        <p:spPr>
          <a:xfrm>
            <a:off x="2417780" y="3528542"/>
            <a:ext cx="86370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5"/>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5"/>
          <p:cNvSpPr txBox="1"/>
          <p:nvPr>
            <p:ph idx="1" type="body"/>
          </p:nvPr>
        </p:nvSpPr>
        <p:spPr>
          <a:xfrm>
            <a:off x="1451579" y="2015732"/>
            <a:ext cx="9603300" cy="34506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40" name="Google Shape;40;p5"/>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5"/>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5"/>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43" name="Google Shape;43;p5"/>
          <p:cNvCxnSpPr/>
          <p:nvPr/>
        </p:nvCxnSpPr>
        <p:spPr>
          <a:xfrm>
            <a:off x="1453896" y="1847088"/>
            <a:ext cx="960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6"/>
          <p:cNvSpPr txBox="1"/>
          <p:nvPr>
            <p:ph type="title"/>
          </p:nvPr>
        </p:nvSpPr>
        <p:spPr>
          <a:xfrm>
            <a:off x="1454239" y="1756130"/>
            <a:ext cx="8643300" cy="1887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6"/>
          <p:cNvSpPr txBox="1"/>
          <p:nvPr>
            <p:ph idx="1" type="body"/>
          </p:nvPr>
        </p:nvSpPr>
        <p:spPr>
          <a:xfrm>
            <a:off x="1454239" y="3806195"/>
            <a:ext cx="8630400" cy="1012800"/>
          </a:xfrm>
          <a:prstGeom prst="rect">
            <a:avLst/>
          </a:prstGeom>
          <a:noFill/>
          <a:ln>
            <a:noFill/>
          </a:ln>
        </p:spPr>
        <p:txBody>
          <a:bodyPr anchorCtr="0" anchor="t" bIns="45700" lIns="91425" spcFirstLastPara="1" rIns="91425" wrap="square" tIns="91425">
            <a:normAutofit/>
          </a:bodyPr>
          <a:lstStyle>
            <a:lvl1pPr indent="-228600" lvl="0" marL="457200" rtl="0" algn="l">
              <a:lnSpc>
                <a:spcPct val="120000"/>
              </a:lnSpc>
              <a:spcBef>
                <a:spcPts val="1000"/>
              </a:spcBef>
              <a:spcAft>
                <a:spcPts val="0"/>
              </a:spcAft>
              <a:buSzPts val="1800"/>
              <a:buNone/>
              <a:defRPr sz="1800">
                <a:solidFill>
                  <a:schemeClr val="dk1"/>
                </a:solidFill>
              </a:defRPr>
            </a:lvl1pPr>
            <a:lvl2pPr indent="-228600" lvl="1" marL="914400" rtl="0" algn="l">
              <a:lnSpc>
                <a:spcPct val="120000"/>
              </a:lnSpc>
              <a:spcBef>
                <a:spcPts val="500"/>
              </a:spcBef>
              <a:spcAft>
                <a:spcPts val="0"/>
              </a:spcAft>
              <a:buSzPts val="1800"/>
              <a:buNone/>
              <a:defRPr sz="1800">
                <a:solidFill>
                  <a:srgbClr val="888888"/>
                </a:solidFill>
              </a:defRPr>
            </a:lvl2pPr>
            <a:lvl3pPr indent="-228600" lvl="2" marL="1371600" rtl="0" algn="l">
              <a:lnSpc>
                <a:spcPct val="120000"/>
              </a:lnSpc>
              <a:spcBef>
                <a:spcPts val="500"/>
              </a:spcBef>
              <a:spcAft>
                <a:spcPts val="0"/>
              </a:spcAft>
              <a:buSzPts val="1800"/>
              <a:buNone/>
              <a:defRPr sz="1800">
                <a:solidFill>
                  <a:srgbClr val="888888"/>
                </a:solidFill>
              </a:defRPr>
            </a:lvl3pPr>
            <a:lvl4pPr indent="-228600" lvl="3" marL="1828800" rtl="0" algn="l">
              <a:lnSpc>
                <a:spcPct val="120000"/>
              </a:lnSpc>
              <a:spcBef>
                <a:spcPts val="500"/>
              </a:spcBef>
              <a:spcAft>
                <a:spcPts val="0"/>
              </a:spcAft>
              <a:buSzPts val="1600"/>
              <a:buNone/>
              <a:defRPr sz="1600">
                <a:solidFill>
                  <a:srgbClr val="888888"/>
                </a:solidFill>
              </a:defRPr>
            </a:lvl4pPr>
            <a:lvl5pPr indent="-228600" lvl="4" marL="2286000" rtl="0" algn="l">
              <a:lnSpc>
                <a:spcPct val="120000"/>
              </a:lnSpc>
              <a:spcBef>
                <a:spcPts val="500"/>
              </a:spcBef>
              <a:spcAft>
                <a:spcPts val="0"/>
              </a:spcAft>
              <a:buSzPts val="1600"/>
              <a:buNone/>
              <a:defRPr sz="1600">
                <a:solidFill>
                  <a:srgbClr val="888888"/>
                </a:solidFill>
              </a:defRPr>
            </a:lvl5pPr>
            <a:lvl6pPr indent="-228600" lvl="5" marL="2743200" rtl="0" algn="l">
              <a:lnSpc>
                <a:spcPct val="120000"/>
              </a:lnSpc>
              <a:spcBef>
                <a:spcPts val="500"/>
              </a:spcBef>
              <a:spcAft>
                <a:spcPts val="0"/>
              </a:spcAft>
              <a:buSzPts val="1600"/>
              <a:buNone/>
              <a:defRPr sz="1600">
                <a:solidFill>
                  <a:srgbClr val="888888"/>
                </a:solidFill>
              </a:defRPr>
            </a:lvl6pPr>
            <a:lvl7pPr indent="-228600" lvl="6" marL="3200400" rtl="0" algn="l">
              <a:lnSpc>
                <a:spcPct val="120000"/>
              </a:lnSpc>
              <a:spcBef>
                <a:spcPts val="500"/>
              </a:spcBef>
              <a:spcAft>
                <a:spcPts val="0"/>
              </a:spcAft>
              <a:buSzPts val="1600"/>
              <a:buNone/>
              <a:defRPr sz="1600">
                <a:solidFill>
                  <a:srgbClr val="888888"/>
                </a:solidFill>
              </a:defRPr>
            </a:lvl7pPr>
            <a:lvl8pPr indent="-228600" lvl="7" marL="3657600" rtl="0" algn="l">
              <a:lnSpc>
                <a:spcPct val="120000"/>
              </a:lnSpc>
              <a:spcBef>
                <a:spcPts val="500"/>
              </a:spcBef>
              <a:spcAft>
                <a:spcPts val="0"/>
              </a:spcAft>
              <a:buSzPts val="1600"/>
              <a:buNone/>
              <a:defRPr sz="1600">
                <a:solidFill>
                  <a:srgbClr val="888888"/>
                </a:solidFill>
              </a:defRPr>
            </a:lvl8pPr>
            <a:lvl9pPr indent="-228600" lvl="8" marL="4114800" rtl="0" algn="l">
              <a:lnSpc>
                <a:spcPct val="120000"/>
              </a:lnSpc>
              <a:spcBef>
                <a:spcPts val="500"/>
              </a:spcBef>
              <a:spcAft>
                <a:spcPts val="0"/>
              </a:spcAft>
              <a:buSzPts val="1600"/>
              <a:buNone/>
              <a:defRPr sz="1600">
                <a:solidFill>
                  <a:srgbClr val="888888"/>
                </a:solidFill>
              </a:defRPr>
            </a:lvl9pPr>
          </a:lstStyle>
          <a:p/>
        </p:txBody>
      </p:sp>
      <p:sp>
        <p:nvSpPr>
          <p:cNvPr id="47" name="Google Shape;47;p6"/>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6"/>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9" name="Google Shape;49;p6"/>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50" name="Google Shape;50;p6"/>
          <p:cNvCxnSpPr/>
          <p:nvPr/>
        </p:nvCxnSpPr>
        <p:spPr>
          <a:xfrm>
            <a:off x="1454239" y="3804985"/>
            <a:ext cx="86304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7"/>
          <p:cNvSpPr txBox="1"/>
          <p:nvPr>
            <p:ph type="title"/>
          </p:nvPr>
        </p:nvSpPr>
        <p:spPr>
          <a:xfrm>
            <a:off x="1449217" y="804889"/>
            <a:ext cx="9605700" cy="1059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7"/>
          <p:cNvSpPr txBox="1"/>
          <p:nvPr>
            <p:ph idx="1" type="body"/>
          </p:nvPr>
        </p:nvSpPr>
        <p:spPr>
          <a:xfrm>
            <a:off x="1447331" y="2010878"/>
            <a:ext cx="4645200" cy="34485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54" name="Google Shape;54;p7"/>
          <p:cNvSpPr txBox="1"/>
          <p:nvPr>
            <p:ph idx="2" type="body"/>
          </p:nvPr>
        </p:nvSpPr>
        <p:spPr>
          <a:xfrm>
            <a:off x="6413771" y="2017343"/>
            <a:ext cx="4645200" cy="34416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55" name="Google Shape;55;p7"/>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7"/>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 name="Google Shape;57;p7"/>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58" name="Google Shape;58;p7"/>
          <p:cNvCxnSpPr/>
          <p:nvPr/>
        </p:nvCxnSpPr>
        <p:spPr>
          <a:xfrm>
            <a:off x="1453896" y="1847088"/>
            <a:ext cx="960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8"/>
          <p:cNvSpPr txBox="1"/>
          <p:nvPr>
            <p:ph type="title"/>
          </p:nvPr>
        </p:nvSpPr>
        <p:spPr>
          <a:xfrm>
            <a:off x="1447191" y="804163"/>
            <a:ext cx="9607800" cy="1056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8"/>
          <p:cNvSpPr txBox="1"/>
          <p:nvPr>
            <p:ph idx="1" type="body"/>
          </p:nvPr>
        </p:nvSpPr>
        <p:spPr>
          <a:xfrm>
            <a:off x="1447191" y="2019549"/>
            <a:ext cx="4645200" cy="8019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2200"/>
              <a:buNone/>
              <a:defRPr b="0" sz="2200" cap="none">
                <a:solidFill>
                  <a:schemeClr val="accent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62" name="Google Shape;62;p8"/>
          <p:cNvSpPr txBox="1"/>
          <p:nvPr>
            <p:ph idx="2" type="body"/>
          </p:nvPr>
        </p:nvSpPr>
        <p:spPr>
          <a:xfrm>
            <a:off x="1447191" y="2824269"/>
            <a:ext cx="4645200" cy="26445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63" name="Google Shape;63;p8"/>
          <p:cNvSpPr txBox="1"/>
          <p:nvPr>
            <p:ph idx="3" type="body"/>
          </p:nvPr>
        </p:nvSpPr>
        <p:spPr>
          <a:xfrm>
            <a:off x="6412362" y="2023003"/>
            <a:ext cx="4645200" cy="8022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2200"/>
              <a:buNone/>
              <a:defRPr b="0" sz="2200" cap="none">
                <a:solidFill>
                  <a:schemeClr val="accent1"/>
                </a:solidFill>
              </a:defRPr>
            </a:lvl1pPr>
            <a:lvl2pPr indent="-228600" lvl="1" marL="914400" rtl="0" algn="l">
              <a:lnSpc>
                <a:spcPct val="120000"/>
              </a:lnSpc>
              <a:spcBef>
                <a:spcPts val="500"/>
              </a:spcBef>
              <a:spcAft>
                <a:spcPts val="0"/>
              </a:spcAft>
              <a:buSzPts val="2000"/>
              <a:buNone/>
              <a:defRPr b="1" sz="2000"/>
            </a:lvl2pPr>
            <a:lvl3pPr indent="-228600" lvl="2" marL="1371600" rtl="0" algn="l">
              <a:lnSpc>
                <a:spcPct val="120000"/>
              </a:lnSpc>
              <a:spcBef>
                <a:spcPts val="500"/>
              </a:spcBef>
              <a:spcAft>
                <a:spcPts val="0"/>
              </a:spcAft>
              <a:buSzPts val="1800"/>
              <a:buNone/>
              <a:defRPr b="1" sz="1800"/>
            </a:lvl3pPr>
            <a:lvl4pPr indent="-228600" lvl="3" marL="1828800" rtl="0" algn="l">
              <a:lnSpc>
                <a:spcPct val="120000"/>
              </a:lnSpc>
              <a:spcBef>
                <a:spcPts val="500"/>
              </a:spcBef>
              <a:spcAft>
                <a:spcPts val="0"/>
              </a:spcAft>
              <a:buSzPts val="1600"/>
              <a:buNone/>
              <a:defRPr b="1" sz="1600"/>
            </a:lvl4pPr>
            <a:lvl5pPr indent="-228600" lvl="4" marL="2286000" rtl="0" algn="l">
              <a:lnSpc>
                <a:spcPct val="120000"/>
              </a:lnSpc>
              <a:spcBef>
                <a:spcPts val="500"/>
              </a:spcBef>
              <a:spcAft>
                <a:spcPts val="0"/>
              </a:spcAft>
              <a:buSzPts val="1600"/>
              <a:buNone/>
              <a:defRPr b="1" sz="1600"/>
            </a:lvl5pPr>
            <a:lvl6pPr indent="-228600" lvl="5" marL="2743200" rtl="0" algn="l">
              <a:lnSpc>
                <a:spcPct val="120000"/>
              </a:lnSpc>
              <a:spcBef>
                <a:spcPts val="500"/>
              </a:spcBef>
              <a:spcAft>
                <a:spcPts val="0"/>
              </a:spcAft>
              <a:buSzPts val="1600"/>
              <a:buNone/>
              <a:defRPr b="1" sz="1600"/>
            </a:lvl6pPr>
            <a:lvl7pPr indent="-228600" lvl="6" marL="3200400" rtl="0" algn="l">
              <a:lnSpc>
                <a:spcPct val="120000"/>
              </a:lnSpc>
              <a:spcBef>
                <a:spcPts val="500"/>
              </a:spcBef>
              <a:spcAft>
                <a:spcPts val="0"/>
              </a:spcAft>
              <a:buSzPts val="1600"/>
              <a:buNone/>
              <a:defRPr b="1" sz="1600"/>
            </a:lvl7pPr>
            <a:lvl8pPr indent="-228600" lvl="7" marL="3657600" rtl="0" algn="l">
              <a:lnSpc>
                <a:spcPct val="120000"/>
              </a:lnSpc>
              <a:spcBef>
                <a:spcPts val="500"/>
              </a:spcBef>
              <a:spcAft>
                <a:spcPts val="0"/>
              </a:spcAft>
              <a:buSzPts val="1600"/>
              <a:buNone/>
              <a:defRPr b="1" sz="1600"/>
            </a:lvl8pPr>
            <a:lvl9pPr indent="-228600" lvl="8" marL="4114800" rtl="0" algn="l">
              <a:lnSpc>
                <a:spcPct val="120000"/>
              </a:lnSpc>
              <a:spcBef>
                <a:spcPts val="500"/>
              </a:spcBef>
              <a:spcAft>
                <a:spcPts val="0"/>
              </a:spcAft>
              <a:buSzPts val="1600"/>
              <a:buNone/>
              <a:defRPr b="1" sz="1600"/>
            </a:lvl9pPr>
          </a:lstStyle>
          <a:p/>
        </p:txBody>
      </p:sp>
      <p:sp>
        <p:nvSpPr>
          <p:cNvPr id="64" name="Google Shape;64;p8"/>
          <p:cNvSpPr txBox="1"/>
          <p:nvPr>
            <p:ph idx="4" type="body"/>
          </p:nvPr>
        </p:nvSpPr>
        <p:spPr>
          <a:xfrm>
            <a:off x="6412362" y="2821491"/>
            <a:ext cx="4645200" cy="26373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500"/>
              </a:spcBef>
              <a:spcAft>
                <a:spcPts val="0"/>
              </a:spcAft>
              <a:buSzPts val="1800"/>
              <a:buChar char="•"/>
              <a:defRPr/>
            </a:lvl2pPr>
            <a:lvl3pPr indent="-342900" lvl="2" marL="1371600" rtl="0" algn="l">
              <a:lnSpc>
                <a:spcPct val="120000"/>
              </a:lnSpc>
              <a:spcBef>
                <a:spcPts val="500"/>
              </a:spcBef>
              <a:spcAft>
                <a:spcPts val="0"/>
              </a:spcAft>
              <a:buSzPts val="1800"/>
              <a:buChar char="•"/>
              <a:defRPr/>
            </a:lvl3pPr>
            <a:lvl4pPr indent="-342900" lvl="3" marL="1828800" rtl="0" algn="l">
              <a:lnSpc>
                <a:spcPct val="120000"/>
              </a:lnSpc>
              <a:spcBef>
                <a:spcPts val="500"/>
              </a:spcBef>
              <a:spcAft>
                <a:spcPts val="0"/>
              </a:spcAft>
              <a:buSzPts val="1800"/>
              <a:buChar char="•"/>
              <a:defRPr/>
            </a:lvl4pPr>
            <a:lvl5pPr indent="-342900" lvl="4" marL="2286000" rtl="0" algn="l">
              <a:lnSpc>
                <a:spcPct val="120000"/>
              </a:lnSpc>
              <a:spcBef>
                <a:spcPts val="500"/>
              </a:spcBef>
              <a:spcAft>
                <a:spcPts val="0"/>
              </a:spcAft>
              <a:buSzPts val="1800"/>
              <a:buChar char="•"/>
              <a:defRPr/>
            </a:lvl5pPr>
            <a:lvl6pPr indent="-342900" lvl="5" marL="2743200" rtl="0" algn="l">
              <a:lnSpc>
                <a:spcPct val="120000"/>
              </a:lnSpc>
              <a:spcBef>
                <a:spcPts val="500"/>
              </a:spcBef>
              <a:spcAft>
                <a:spcPts val="0"/>
              </a:spcAft>
              <a:buSzPts val="1800"/>
              <a:buChar char="•"/>
              <a:defRPr/>
            </a:lvl6pPr>
            <a:lvl7pPr indent="-342900" lvl="6" marL="3200400" rtl="0" algn="l">
              <a:lnSpc>
                <a:spcPct val="120000"/>
              </a:lnSpc>
              <a:spcBef>
                <a:spcPts val="500"/>
              </a:spcBef>
              <a:spcAft>
                <a:spcPts val="0"/>
              </a:spcAft>
              <a:buSzPts val="1800"/>
              <a:buChar char="•"/>
              <a:defRPr/>
            </a:lvl7pPr>
            <a:lvl8pPr indent="-342900" lvl="7" marL="3657600" rtl="0" algn="l">
              <a:lnSpc>
                <a:spcPct val="120000"/>
              </a:lnSpc>
              <a:spcBef>
                <a:spcPts val="500"/>
              </a:spcBef>
              <a:spcAft>
                <a:spcPts val="0"/>
              </a:spcAft>
              <a:buSzPts val="1800"/>
              <a:buChar char="•"/>
              <a:defRPr/>
            </a:lvl8pPr>
            <a:lvl9pPr indent="-342900" lvl="8" marL="4114800" rtl="0" algn="l">
              <a:lnSpc>
                <a:spcPct val="120000"/>
              </a:lnSpc>
              <a:spcBef>
                <a:spcPts val="500"/>
              </a:spcBef>
              <a:spcAft>
                <a:spcPts val="0"/>
              </a:spcAft>
              <a:buSzPts val="1800"/>
              <a:buChar char="•"/>
              <a:defRPr/>
            </a:lvl9pPr>
          </a:lstStyle>
          <a:p/>
        </p:txBody>
      </p:sp>
      <p:sp>
        <p:nvSpPr>
          <p:cNvPr id="65" name="Google Shape;65;p8"/>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8"/>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8"/>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68" name="Google Shape;68;p8"/>
          <p:cNvCxnSpPr/>
          <p:nvPr/>
        </p:nvCxnSpPr>
        <p:spPr>
          <a:xfrm>
            <a:off x="1453896" y="1847088"/>
            <a:ext cx="960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9"/>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9"/>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9"/>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9"/>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74" name="Google Shape;74;p9"/>
          <p:cNvCxnSpPr/>
          <p:nvPr/>
        </p:nvCxnSpPr>
        <p:spPr>
          <a:xfrm>
            <a:off x="1453896" y="1847088"/>
            <a:ext cx="960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grpSp>
        <p:nvGrpSpPr>
          <p:cNvPr id="76" name="Google Shape;76;p10"/>
          <p:cNvGrpSpPr/>
          <p:nvPr/>
        </p:nvGrpSpPr>
        <p:grpSpPr>
          <a:xfrm>
            <a:off x="7477387" y="482170"/>
            <a:ext cx="4074600" cy="5149200"/>
            <a:chOff x="7477387" y="482170"/>
            <a:chExt cx="4074600" cy="5149200"/>
          </a:xfrm>
        </p:grpSpPr>
        <p:sp>
          <p:nvSpPr>
            <p:cNvPr id="77" name="Google Shape;77;p10"/>
            <p:cNvSpPr/>
            <p:nvPr/>
          </p:nvSpPr>
          <p:spPr>
            <a:xfrm>
              <a:off x="7477387" y="482170"/>
              <a:ext cx="4074600" cy="5149200"/>
            </a:xfrm>
            <a:prstGeom prst="rect">
              <a:avLst/>
            </a:prstGeom>
            <a:gradFill>
              <a:gsLst>
                <a:gs pos="0">
                  <a:srgbClr val="000001"/>
                </a:gs>
                <a:gs pos="100000">
                  <a:srgbClr val="191919"/>
                </a:gs>
              </a:gsLst>
              <a:lin ang="5400012" scaled="0"/>
            </a:gradFill>
            <a:ln>
              <a:noFill/>
            </a:ln>
            <a:effectLst>
              <a:outerShdw blurRad="127000" sx="98000" rotWithShape="0" algn="tl" dir="4740000" dist="228600" sy="98000">
                <a:srgbClr val="000000">
                  <a:alpha val="3373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7790446" y="812506"/>
              <a:ext cx="3450300" cy="4466400"/>
            </a:xfrm>
            <a:prstGeom prst="rect">
              <a:avLst/>
            </a:prstGeom>
            <a:gradFill>
              <a:gsLst>
                <a:gs pos="0">
                  <a:srgbClr val="DADADA"/>
                </a:gs>
                <a:gs pos="100000">
                  <a:srgbClr val="FFFFFE"/>
                </a:gs>
              </a:gsLst>
              <a:lin ang="16200038"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0"/>
          <p:cNvSpPr txBox="1"/>
          <p:nvPr>
            <p:ph type="title"/>
          </p:nvPr>
        </p:nvSpPr>
        <p:spPr>
          <a:xfrm>
            <a:off x="1451206" y="1129513"/>
            <a:ext cx="5532300" cy="1830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Gill San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0"/>
          <p:cNvSpPr/>
          <p:nvPr>
            <p:ph idx="2" type="pic"/>
          </p:nvPr>
        </p:nvSpPr>
        <p:spPr>
          <a:xfrm>
            <a:off x="8124389" y="1122542"/>
            <a:ext cx="2791200" cy="3866400"/>
          </a:xfrm>
          <a:prstGeom prst="rect">
            <a:avLst/>
          </a:prstGeom>
          <a:solidFill>
            <a:srgbClr val="D8D8D8"/>
          </a:solidFill>
          <a:ln>
            <a:noFill/>
          </a:ln>
        </p:spPr>
      </p:sp>
      <p:sp>
        <p:nvSpPr>
          <p:cNvPr id="81" name="Google Shape;81;p10"/>
          <p:cNvSpPr txBox="1"/>
          <p:nvPr>
            <p:ph idx="1" type="body"/>
          </p:nvPr>
        </p:nvSpPr>
        <p:spPr>
          <a:xfrm>
            <a:off x="1450329" y="3145992"/>
            <a:ext cx="5524500" cy="20037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000"/>
              </a:spcBef>
              <a:spcAft>
                <a:spcPts val="0"/>
              </a:spcAft>
              <a:buSzPts val="1800"/>
              <a:buNone/>
              <a:defRPr sz="1800"/>
            </a:lvl1pPr>
            <a:lvl2pPr indent="-228600" lvl="1" marL="914400" rtl="0" algn="l">
              <a:lnSpc>
                <a:spcPct val="120000"/>
              </a:lnSpc>
              <a:spcBef>
                <a:spcPts val="500"/>
              </a:spcBef>
              <a:spcAft>
                <a:spcPts val="0"/>
              </a:spcAft>
              <a:buSzPts val="1400"/>
              <a:buNone/>
              <a:defRPr sz="1400"/>
            </a:lvl2pPr>
            <a:lvl3pPr indent="-228600" lvl="2" marL="1371600" rtl="0" algn="l">
              <a:lnSpc>
                <a:spcPct val="120000"/>
              </a:lnSpc>
              <a:spcBef>
                <a:spcPts val="500"/>
              </a:spcBef>
              <a:spcAft>
                <a:spcPts val="0"/>
              </a:spcAft>
              <a:buSzPts val="1200"/>
              <a:buNone/>
              <a:defRPr sz="1200"/>
            </a:lvl3pPr>
            <a:lvl4pPr indent="-228600" lvl="3" marL="1828800" rtl="0" algn="l">
              <a:lnSpc>
                <a:spcPct val="120000"/>
              </a:lnSpc>
              <a:spcBef>
                <a:spcPts val="500"/>
              </a:spcBef>
              <a:spcAft>
                <a:spcPts val="0"/>
              </a:spcAft>
              <a:buSzPts val="1000"/>
              <a:buNone/>
              <a:defRPr sz="1000"/>
            </a:lvl4pPr>
            <a:lvl5pPr indent="-228600" lvl="4" marL="2286000" rtl="0" algn="l">
              <a:lnSpc>
                <a:spcPct val="120000"/>
              </a:lnSpc>
              <a:spcBef>
                <a:spcPts val="500"/>
              </a:spcBef>
              <a:spcAft>
                <a:spcPts val="0"/>
              </a:spcAft>
              <a:buSzPts val="1000"/>
              <a:buNone/>
              <a:defRPr sz="1000"/>
            </a:lvl5pPr>
            <a:lvl6pPr indent="-228600" lvl="5" marL="2743200" rtl="0" algn="l">
              <a:lnSpc>
                <a:spcPct val="120000"/>
              </a:lnSpc>
              <a:spcBef>
                <a:spcPts val="500"/>
              </a:spcBef>
              <a:spcAft>
                <a:spcPts val="0"/>
              </a:spcAft>
              <a:buSzPts val="1000"/>
              <a:buNone/>
              <a:defRPr sz="1000"/>
            </a:lvl6pPr>
            <a:lvl7pPr indent="-228600" lvl="6" marL="3200400" rtl="0" algn="l">
              <a:lnSpc>
                <a:spcPct val="120000"/>
              </a:lnSpc>
              <a:spcBef>
                <a:spcPts val="500"/>
              </a:spcBef>
              <a:spcAft>
                <a:spcPts val="0"/>
              </a:spcAft>
              <a:buSzPts val="1000"/>
              <a:buNone/>
              <a:defRPr sz="1000"/>
            </a:lvl7pPr>
            <a:lvl8pPr indent="-228600" lvl="7" marL="3657600" rtl="0" algn="l">
              <a:lnSpc>
                <a:spcPct val="120000"/>
              </a:lnSpc>
              <a:spcBef>
                <a:spcPts val="500"/>
              </a:spcBef>
              <a:spcAft>
                <a:spcPts val="0"/>
              </a:spcAft>
              <a:buSzPts val="1000"/>
              <a:buNone/>
              <a:defRPr sz="1000"/>
            </a:lvl8pPr>
            <a:lvl9pPr indent="-228600" lvl="8" marL="4114800" rtl="0" algn="l">
              <a:lnSpc>
                <a:spcPct val="120000"/>
              </a:lnSpc>
              <a:spcBef>
                <a:spcPts val="500"/>
              </a:spcBef>
              <a:spcAft>
                <a:spcPts val="0"/>
              </a:spcAft>
              <a:buSzPts val="1000"/>
              <a:buNone/>
              <a:defRPr sz="1000"/>
            </a:lvl9pPr>
          </a:lstStyle>
          <a:p/>
        </p:txBody>
      </p:sp>
      <p:sp>
        <p:nvSpPr>
          <p:cNvPr id="82" name="Google Shape;82;p10"/>
          <p:cNvSpPr txBox="1"/>
          <p:nvPr>
            <p:ph idx="10" type="dt"/>
          </p:nvPr>
        </p:nvSpPr>
        <p:spPr>
          <a:xfrm>
            <a:off x="1447382" y="5469856"/>
            <a:ext cx="5527500" cy="320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0"/>
          <p:cNvSpPr txBox="1"/>
          <p:nvPr>
            <p:ph idx="11" type="ftr"/>
          </p:nvPr>
        </p:nvSpPr>
        <p:spPr>
          <a:xfrm>
            <a:off x="1447382" y="318640"/>
            <a:ext cx="5541000" cy="321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10"/>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spcAft>
                <a:spcPts val="0"/>
              </a:spcAft>
              <a:buSzPts val="2800"/>
              <a:buNone/>
              <a:defRPr/>
            </a:lvl1pPr>
            <a:lvl2pPr indent="0" lvl="1" marL="0" rtl="0" algn="r">
              <a:lnSpc>
                <a:spcPct val="100000"/>
              </a:lnSpc>
              <a:spcBef>
                <a:spcPts val="0"/>
              </a:spcBef>
              <a:spcAft>
                <a:spcPts val="0"/>
              </a:spcAft>
              <a:buSzPts val="2800"/>
              <a:buNone/>
              <a:defRPr/>
            </a:lvl2pPr>
            <a:lvl3pPr indent="0" lvl="2" marL="0" rtl="0" algn="r">
              <a:lnSpc>
                <a:spcPct val="100000"/>
              </a:lnSpc>
              <a:spcBef>
                <a:spcPts val="0"/>
              </a:spcBef>
              <a:spcAft>
                <a:spcPts val="0"/>
              </a:spcAft>
              <a:buSzPts val="2800"/>
              <a:buNone/>
              <a:defRPr/>
            </a:lvl3pPr>
            <a:lvl4pPr indent="0" lvl="3" marL="0" rtl="0" algn="r">
              <a:lnSpc>
                <a:spcPct val="100000"/>
              </a:lnSpc>
              <a:spcBef>
                <a:spcPts val="0"/>
              </a:spcBef>
              <a:spcAft>
                <a:spcPts val="0"/>
              </a:spcAft>
              <a:buSzPts val="2800"/>
              <a:buNone/>
              <a:defRPr/>
            </a:lvl4pPr>
            <a:lvl5pPr indent="0" lvl="4" marL="0" rtl="0" algn="r">
              <a:lnSpc>
                <a:spcPct val="100000"/>
              </a:lnSpc>
              <a:spcBef>
                <a:spcPts val="0"/>
              </a:spcBef>
              <a:spcAft>
                <a:spcPts val="0"/>
              </a:spcAft>
              <a:buSzPts val="2800"/>
              <a:buNone/>
              <a:defRPr/>
            </a:lvl5pPr>
            <a:lvl6pPr indent="0" lvl="5" marL="0" rtl="0" algn="r">
              <a:lnSpc>
                <a:spcPct val="100000"/>
              </a:lnSpc>
              <a:spcBef>
                <a:spcPts val="0"/>
              </a:spcBef>
              <a:spcAft>
                <a:spcPts val="0"/>
              </a:spcAft>
              <a:buSzPts val="2800"/>
              <a:buNone/>
              <a:defRPr/>
            </a:lvl6pPr>
            <a:lvl7pPr indent="0" lvl="6" marL="0" rtl="0" algn="r">
              <a:lnSpc>
                <a:spcPct val="100000"/>
              </a:lnSpc>
              <a:spcBef>
                <a:spcPts val="0"/>
              </a:spcBef>
              <a:spcAft>
                <a:spcPts val="0"/>
              </a:spcAft>
              <a:buSzPts val="2800"/>
              <a:buNone/>
              <a:defRPr/>
            </a:lvl7pPr>
            <a:lvl8pPr indent="0" lvl="7" marL="0" rtl="0" algn="r">
              <a:lnSpc>
                <a:spcPct val="100000"/>
              </a:lnSpc>
              <a:spcBef>
                <a:spcPts val="0"/>
              </a:spcBef>
              <a:spcAft>
                <a:spcPts val="0"/>
              </a:spcAft>
              <a:buSzPts val="2800"/>
              <a:buNone/>
              <a:defRPr/>
            </a:lvl8pPr>
            <a:lvl9pPr indent="0" lvl="8" marL="0" rtl="0" algn="r">
              <a:lnSpc>
                <a:spcPct val="100000"/>
              </a:lnSpc>
              <a:spcBef>
                <a:spcPts val="0"/>
              </a:spcBef>
              <a:spcAft>
                <a:spcPts val="0"/>
              </a:spcAft>
              <a:buSzPts val="2800"/>
              <a:buNone/>
              <a:defRPr/>
            </a:lvl9pPr>
          </a:lstStyle>
          <a:p>
            <a:pPr indent="0" lvl="0" marL="0" rtl="0" algn="r">
              <a:spcBef>
                <a:spcPts val="0"/>
              </a:spcBef>
              <a:spcAft>
                <a:spcPts val="0"/>
              </a:spcAft>
              <a:buNone/>
            </a:pPr>
            <a:fld id="{00000000-1234-1234-1234-123412341234}" type="slidenum">
              <a:rPr lang="en-IN"/>
              <a:t>‹#›</a:t>
            </a:fld>
            <a:endParaRPr/>
          </a:p>
        </p:txBody>
      </p:sp>
      <p:cxnSp>
        <p:nvCxnSpPr>
          <p:cNvPr id="85" name="Google Shape;85;p10"/>
          <p:cNvCxnSpPr/>
          <p:nvPr/>
        </p:nvCxnSpPr>
        <p:spPr>
          <a:xfrm>
            <a:off x="1447382" y="3143605"/>
            <a:ext cx="552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lin ang="5400012" scaled="0"/>
        </a:gradFill>
      </p:bgPr>
    </p:bg>
    <p:spTree>
      <p:nvGrpSpPr>
        <p:cNvPr id="9" name="Shape 9"/>
        <p:cNvGrpSpPr/>
        <p:nvPr/>
      </p:nvGrpSpPr>
      <p:grpSpPr>
        <a:xfrm>
          <a:off x="0" y="0"/>
          <a:ext cx="0" cy="0"/>
          <a:chOff x="0" y="0"/>
          <a:chExt cx="0" cy="0"/>
        </a:xfrm>
      </p:grpSpPr>
      <p:sp>
        <p:nvSpPr>
          <p:cNvPr id="10" name="Google Shape;10;p1"/>
          <p:cNvSpPr/>
          <p:nvPr/>
        </p:nvSpPr>
        <p:spPr>
          <a:xfrm>
            <a:off x="0" y="2019476"/>
            <a:ext cx="12192000" cy="4105800"/>
          </a:xfrm>
          <a:prstGeom prst="rect">
            <a:avLst/>
          </a:prstGeom>
          <a:gradFill>
            <a:gsLst>
              <a:gs pos="0">
                <a:srgbClr val="DFDBD5">
                  <a:alpha val="0"/>
                </a:srgbClr>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1"/>
          <p:cNvPicPr preferRelativeResize="0"/>
          <p:nvPr/>
        </p:nvPicPr>
        <p:blipFill rotWithShape="1">
          <a:blip r:embed="rId1">
            <a:alphaModFix/>
          </a:blip>
          <a:srcRect b="-1539" l="0" r="0" t="1540"/>
          <a:stretch/>
        </p:blipFill>
        <p:spPr>
          <a:xfrm>
            <a:off x="0" y="6126480"/>
            <a:ext cx="12192000" cy="742950"/>
          </a:xfrm>
          <a:prstGeom prst="rect">
            <a:avLst/>
          </a:prstGeom>
          <a:noFill/>
          <a:ln>
            <a:noFill/>
          </a:ln>
        </p:spPr>
      </p:pic>
      <p:sp>
        <p:nvSpPr>
          <p:cNvPr id="12" name="Google Shape;12;p1"/>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 name="Google Shape;13;p1"/>
          <p:cNvSpPr txBox="1"/>
          <p:nvPr>
            <p:ph idx="1" type="body"/>
          </p:nvPr>
        </p:nvSpPr>
        <p:spPr>
          <a:xfrm>
            <a:off x="1451579" y="2015732"/>
            <a:ext cx="9603300" cy="34506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4" name="Google Shape;14;p1"/>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0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1"/>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0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1"/>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800"/>
              <a:buFont typeface="Arial"/>
              <a:buNone/>
              <a:defRPr b="0" i="0" sz="28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cxnSp>
        <p:nvCxnSpPr>
          <p:cNvPr id="17" name="Google Shape;17;p1"/>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apachefriends.org/" TargetMode="External"/><Relationship Id="rId4" Type="http://schemas.openxmlformats.org/officeDocument/2006/relationships/hyperlink" Target="https://www.mysql.com/" TargetMode="External"/><Relationship Id="rId5" Type="http://schemas.openxmlformats.org/officeDocument/2006/relationships/hyperlink" Target="https://www.tutorialspoint.com/php/index.htm" TargetMode="External"/><Relationship Id="rId6" Type="http://schemas.openxmlformats.org/officeDocument/2006/relationships/hyperlink" Target="https://www.php.net/" TargetMode="External"/><Relationship Id="rId7" Type="http://schemas.openxmlformats.org/officeDocument/2006/relationships/hyperlink" Target="https://www.w3schools.com/bootstrap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unwooed-checkout.000webhostapp.com/" TargetMode="External"/><Relationship Id="rId4" Type="http://schemas.openxmlformats.org/officeDocument/2006/relationships/hyperlink" Target="https://unwooed-checkout.000webhostap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3">
            <a:alphaModFix/>
          </a:blip>
          <a:srcRect b="5012" l="0" r="1117" t="9597"/>
          <a:stretch/>
        </p:blipFill>
        <p:spPr>
          <a:xfrm>
            <a:off x="0" y="0"/>
            <a:ext cx="12192001"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73" name="Shape 173"/>
        <p:cNvGrpSpPr/>
        <p:nvPr/>
      </p:nvGrpSpPr>
      <p:grpSpPr>
        <a:xfrm>
          <a:off x="0" y="0"/>
          <a:ext cx="0" cy="0"/>
          <a:chOff x="0" y="0"/>
          <a:chExt cx="0" cy="0"/>
        </a:xfrm>
      </p:grpSpPr>
      <p:sp>
        <p:nvSpPr>
          <p:cNvPr id="174" name="Google Shape;174;p22"/>
          <p:cNvSpPr txBox="1"/>
          <p:nvPr/>
        </p:nvSpPr>
        <p:spPr>
          <a:xfrm>
            <a:off x="244675" y="72001"/>
            <a:ext cx="2076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Home Page:</a:t>
            </a:r>
            <a:endParaRPr b="1" i="0" sz="2300" u="none" cap="none" strike="noStrike">
              <a:solidFill>
                <a:srgbClr val="C00000"/>
              </a:solidFill>
              <a:latin typeface="Century Gothic"/>
              <a:ea typeface="Century Gothic"/>
              <a:cs typeface="Century Gothic"/>
              <a:sym typeface="Century Gothic"/>
            </a:endParaRPr>
          </a:p>
        </p:txBody>
      </p:sp>
      <p:pic>
        <p:nvPicPr>
          <p:cNvPr id="175" name="Google Shape;175;p22"/>
          <p:cNvPicPr preferRelativeResize="0"/>
          <p:nvPr/>
        </p:nvPicPr>
        <p:blipFill rotWithShape="1">
          <a:blip r:embed="rId3">
            <a:alphaModFix/>
          </a:blip>
          <a:srcRect b="6364" l="0" r="4924" t="6337"/>
          <a:stretch/>
        </p:blipFill>
        <p:spPr>
          <a:xfrm>
            <a:off x="634225" y="658475"/>
            <a:ext cx="11393775" cy="605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79" name="Shape 179"/>
        <p:cNvGrpSpPr/>
        <p:nvPr/>
      </p:nvGrpSpPr>
      <p:grpSpPr>
        <a:xfrm>
          <a:off x="0" y="0"/>
          <a:ext cx="0" cy="0"/>
          <a:chOff x="0" y="0"/>
          <a:chExt cx="0" cy="0"/>
        </a:xfrm>
      </p:grpSpPr>
      <p:sp>
        <p:nvSpPr>
          <p:cNvPr id="180" name="Google Shape;180;p23"/>
          <p:cNvSpPr txBox="1"/>
          <p:nvPr/>
        </p:nvSpPr>
        <p:spPr>
          <a:xfrm>
            <a:off x="244675" y="72001"/>
            <a:ext cx="2076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Home Page:</a:t>
            </a:r>
            <a:endParaRPr b="1" i="0" sz="2300" u="none" cap="none" strike="noStrike">
              <a:solidFill>
                <a:srgbClr val="C00000"/>
              </a:solidFill>
              <a:latin typeface="Century Gothic"/>
              <a:ea typeface="Century Gothic"/>
              <a:cs typeface="Century Gothic"/>
              <a:sym typeface="Century Gothic"/>
            </a:endParaRPr>
          </a:p>
        </p:txBody>
      </p:sp>
      <p:pic>
        <p:nvPicPr>
          <p:cNvPr id="181" name="Google Shape;181;p23"/>
          <p:cNvPicPr preferRelativeResize="0"/>
          <p:nvPr/>
        </p:nvPicPr>
        <p:blipFill rotWithShape="1">
          <a:blip r:embed="rId3">
            <a:alphaModFix/>
          </a:blip>
          <a:srcRect b="5296" l="0" r="5222" t="5545"/>
          <a:stretch/>
        </p:blipFill>
        <p:spPr>
          <a:xfrm>
            <a:off x="569975" y="716325"/>
            <a:ext cx="11409826" cy="597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85" name="Shape 185"/>
        <p:cNvGrpSpPr/>
        <p:nvPr/>
      </p:nvGrpSpPr>
      <p:grpSpPr>
        <a:xfrm>
          <a:off x="0" y="0"/>
          <a:ext cx="0" cy="0"/>
          <a:chOff x="0" y="0"/>
          <a:chExt cx="0" cy="0"/>
        </a:xfrm>
      </p:grpSpPr>
      <p:sp>
        <p:nvSpPr>
          <p:cNvPr id="186" name="Google Shape;186;p24"/>
          <p:cNvSpPr txBox="1"/>
          <p:nvPr/>
        </p:nvSpPr>
        <p:spPr>
          <a:xfrm>
            <a:off x="244675" y="72001"/>
            <a:ext cx="2076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Home Page:</a:t>
            </a:r>
            <a:endParaRPr b="1" i="0" sz="2300" u="none" cap="none" strike="noStrike">
              <a:solidFill>
                <a:srgbClr val="C00000"/>
              </a:solidFill>
              <a:latin typeface="Century Gothic"/>
              <a:ea typeface="Century Gothic"/>
              <a:cs typeface="Century Gothic"/>
              <a:sym typeface="Century Gothic"/>
            </a:endParaRPr>
          </a:p>
        </p:txBody>
      </p:sp>
      <p:pic>
        <p:nvPicPr>
          <p:cNvPr id="187" name="Google Shape;187;p24"/>
          <p:cNvPicPr preferRelativeResize="0"/>
          <p:nvPr/>
        </p:nvPicPr>
        <p:blipFill rotWithShape="1">
          <a:blip r:embed="rId3">
            <a:alphaModFix/>
          </a:blip>
          <a:srcRect b="5566" l="2191" r="5344" t="6078"/>
          <a:stretch/>
        </p:blipFill>
        <p:spPr>
          <a:xfrm>
            <a:off x="624750" y="619950"/>
            <a:ext cx="11322924" cy="605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91" name="Shape 191"/>
        <p:cNvGrpSpPr/>
        <p:nvPr/>
      </p:nvGrpSpPr>
      <p:grpSpPr>
        <a:xfrm>
          <a:off x="0" y="0"/>
          <a:ext cx="0" cy="0"/>
          <a:chOff x="0" y="0"/>
          <a:chExt cx="0" cy="0"/>
        </a:xfrm>
      </p:grpSpPr>
      <p:sp>
        <p:nvSpPr>
          <p:cNvPr id="192" name="Google Shape;192;p25"/>
          <p:cNvSpPr txBox="1"/>
          <p:nvPr/>
        </p:nvSpPr>
        <p:spPr>
          <a:xfrm>
            <a:off x="100125" y="1"/>
            <a:ext cx="2076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Home Page:</a:t>
            </a:r>
            <a:endParaRPr b="1" i="0" sz="2300" u="none" cap="none" strike="noStrike">
              <a:solidFill>
                <a:srgbClr val="C00000"/>
              </a:solidFill>
              <a:latin typeface="Century Gothic"/>
              <a:ea typeface="Century Gothic"/>
              <a:cs typeface="Century Gothic"/>
              <a:sym typeface="Century Gothic"/>
            </a:endParaRPr>
          </a:p>
        </p:txBody>
      </p:sp>
      <p:pic>
        <p:nvPicPr>
          <p:cNvPr id="193" name="Google Shape;193;p25"/>
          <p:cNvPicPr preferRelativeResize="0"/>
          <p:nvPr/>
        </p:nvPicPr>
        <p:blipFill rotWithShape="1">
          <a:blip r:embed="rId3">
            <a:alphaModFix/>
          </a:blip>
          <a:srcRect b="4912" l="2456" r="5521" t="5937"/>
          <a:stretch/>
        </p:blipFill>
        <p:spPr>
          <a:xfrm>
            <a:off x="699550" y="446400"/>
            <a:ext cx="11280250" cy="634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97" name="Shape 197"/>
        <p:cNvGrpSpPr/>
        <p:nvPr/>
      </p:nvGrpSpPr>
      <p:grpSpPr>
        <a:xfrm>
          <a:off x="0" y="0"/>
          <a:ext cx="0" cy="0"/>
          <a:chOff x="0" y="0"/>
          <a:chExt cx="0" cy="0"/>
        </a:xfrm>
      </p:grpSpPr>
      <p:sp>
        <p:nvSpPr>
          <p:cNvPr id="198" name="Google Shape;198;p26"/>
          <p:cNvSpPr txBox="1"/>
          <p:nvPr/>
        </p:nvSpPr>
        <p:spPr>
          <a:xfrm>
            <a:off x="100125" y="0"/>
            <a:ext cx="2548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IN" sz="2300">
                <a:solidFill>
                  <a:srgbClr val="C00000"/>
                </a:solidFill>
                <a:latin typeface="Century Gothic"/>
                <a:ea typeface="Century Gothic"/>
                <a:cs typeface="Century Gothic"/>
                <a:sym typeface="Century Gothic"/>
              </a:rPr>
              <a:t>myorder.php</a:t>
            </a:r>
            <a:r>
              <a:rPr b="1" i="0" lang="en-IN" sz="2300" u="none" cap="none" strike="noStrike">
                <a:solidFill>
                  <a:srgbClr val="C00000"/>
                </a:solidFill>
                <a:latin typeface="Century Gothic"/>
                <a:ea typeface="Century Gothic"/>
                <a:cs typeface="Century Gothic"/>
                <a:sym typeface="Century Gothic"/>
              </a:rPr>
              <a:t>:</a:t>
            </a:r>
            <a:endParaRPr b="1" i="0" sz="2300" u="none" cap="none" strike="noStrike">
              <a:solidFill>
                <a:srgbClr val="C00000"/>
              </a:solidFill>
              <a:latin typeface="Century Gothic"/>
              <a:ea typeface="Century Gothic"/>
              <a:cs typeface="Century Gothic"/>
              <a:sym typeface="Century Gothic"/>
            </a:endParaRPr>
          </a:p>
        </p:txBody>
      </p:sp>
      <p:pic>
        <p:nvPicPr>
          <p:cNvPr id="199" name="Google Shape;199;p26"/>
          <p:cNvPicPr preferRelativeResize="0"/>
          <p:nvPr/>
        </p:nvPicPr>
        <p:blipFill rotWithShape="1">
          <a:blip r:embed="rId3">
            <a:alphaModFix/>
          </a:blip>
          <a:srcRect b="5494" l="0" r="4861" t="5876"/>
          <a:stretch/>
        </p:blipFill>
        <p:spPr>
          <a:xfrm>
            <a:off x="569975" y="594250"/>
            <a:ext cx="11458001" cy="6263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03" name="Shape 203"/>
        <p:cNvGrpSpPr/>
        <p:nvPr/>
      </p:nvGrpSpPr>
      <p:grpSpPr>
        <a:xfrm>
          <a:off x="0" y="0"/>
          <a:ext cx="0" cy="0"/>
          <a:chOff x="0" y="0"/>
          <a:chExt cx="0" cy="0"/>
        </a:xfrm>
      </p:grpSpPr>
      <p:sp>
        <p:nvSpPr>
          <p:cNvPr id="204" name="Google Shape;204;p27"/>
          <p:cNvSpPr txBox="1"/>
          <p:nvPr/>
        </p:nvSpPr>
        <p:spPr>
          <a:xfrm>
            <a:off x="100125" y="1"/>
            <a:ext cx="2076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Home Page:</a:t>
            </a:r>
            <a:endParaRPr b="1" i="0" sz="2300" u="none" cap="none" strike="noStrike">
              <a:solidFill>
                <a:srgbClr val="C00000"/>
              </a:solidFill>
              <a:latin typeface="Century Gothic"/>
              <a:ea typeface="Century Gothic"/>
              <a:cs typeface="Century Gothic"/>
              <a:sym typeface="Century Gothic"/>
            </a:endParaRPr>
          </a:p>
        </p:txBody>
      </p:sp>
      <p:pic>
        <p:nvPicPr>
          <p:cNvPr id="205" name="Google Shape;205;p27"/>
          <p:cNvPicPr preferRelativeResize="0"/>
          <p:nvPr/>
        </p:nvPicPr>
        <p:blipFill rotWithShape="1">
          <a:blip r:embed="rId3">
            <a:alphaModFix/>
          </a:blip>
          <a:srcRect b="5761" l="1095" r="5307" t="5876"/>
          <a:stretch/>
        </p:blipFill>
        <p:spPr>
          <a:xfrm>
            <a:off x="592625" y="571775"/>
            <a:ext cx="11435349" cy="6087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09" name="Shape 209"/>
        <p:cNvGrpSpPr/>
        <p:nvPr/>
      </p:nvGrpSpPr>
      <p:grpSpPr>
        <a:xfrm>
          <a:off x="0" y="0"/>
          <a:ext cx="0" cy="0"/>
          <a:chOff x="0" y="0"/>
          <a:chExt cx="0" cy="0"/>
        </a:xfrm>
      </p:grpSpPr>
      <p:sp>
        <p:nvSpPr>
          <p:cNvPr id="210" name="Google Shape;210;p28"/>
          <p:cNvSpPr txBox="1"/>
          <p:nvPr/>
        </p:nvSpPr>
        <p:spPr>
          <a:xfrm>
            <a:off x="236475" y="159580"/>
            <a:ext cx="2238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About page</a:t>
            </a:r>
            <a:r>
              <a:rPr b="0" i="0" lang="en-IN" sz="2300" u="none" cap="none" strike="noStrike">
                <a:solidFill>
                  <a:srgbClr val="C00000"/>
                </a:solidFill>
                <a:latin typeface="Century Gothic"/>
                <a:ea typeface="Century Gothic"/>
                <a:cs typeface="Century Gothic"/>
                <a:sym typeface="Century Gothic"/>
              </a:rPr>
              <a:t>:</a:t>
            </a:r>
            <a:endParaRPr b="0" i="0" sz="1900" u="none" cap="none" strike="noStrike">
              <a:solidFill>
                <a:srgbClr val="000000"/>
              </a:solidFill>
              <a:latin typeface="Arial"/>
              <a:ea typeface="Arial"/>
              <a:cs typeface="Arial"/>
              <a:sym typeface="Arial"/>
            </a:endParaRPr>
          </a:p>
        </p:txBody>
      </p:sp>
      <p:pic>
        <p:nvPicPr>
          <p:cNvPr id="211" name="Google Shape;211;p28"/>
          <p:cNvPicPr preferRelativeResize="0"/>
          <p:nvPr/>
        </p:nvPicPr>
        <p:blipFill rotWithShape="1">
          <a:blip r:embed="rId3">
            <a:alphaModFix/>
          </a:blip>
          <a:srcRect b="4785" l="7307" r="1351" t="13959"/>
          <a:stretch/>
        </p:blipFill>
        <p:spPr>
          <a:xfrm>
            <a:off x="620450" y="791075"/>
            <a:ext cx="11307724" cy="593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15" name="Shape 215"/>
        <p:cNvGrpSpPr/>
        <p:nvPr/>
      </p:nvGrpSpPr>
      <p:grpSpPr>
        <a:xfrm>
          <a:off x="0" y="0"/>
          <a:ext cx="0" cy="0"/>
          <a:chOff x="0" y="0"/>
          <a:chExt cx="0" cy="0"/>
        </a:xfrm>
      </p:grpSpPr>
      <p:sp>
        <p:nvSpPr>
          <p:cNvPr id="216" name="Google Shape;216;p29"/>
          <p:cNvSpPr txBox="1"/>
          <p:nvPr/>
        </p:nvSpPr>
        <p:spPr>
          <a:xfrm>
            <a:off x="236475" y="159580"/>
            <a:ext cx="2238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About page</a:t>
            </a:r>
            <a:r>
              <a:rPr b="0" i="0" lang="en-IN" sz="2300" u="none" cap="none" strike="noStrike">
                <a:solidFill>
                  <a:srgbClr val="C00000"/>
                </a:solidFill>
                <a:latin typeface="Century Gothic"/>
                <a:ea typeface="Century Gothic"/>
                <a:cs typeface="Century Gothic"/>
                <a:sym typeface="Century Gothic"/>
              </a:rPr>
              <a:t>:</a:t>
            </a:r>
            <a:endParaRPr b="0" i="0" sz="1900" u="none" cap="none" strike="noStrike">
              <a:solidFill>
                <a:srgbClr val="000000"/>
              </a:solidFill>
              <a:latin typeface="Arial"/>
              <a:ea typeface="Arial"/>
              <a:cs typeface="Arial"/>
              <a:sym typeface="Arial"/>
            </a:endParaRPr>
          </a:p>
        </p:txBody>
      </p:sp>
      <p:pic>
        <p:nvPicPr>
          <p:cNvPr id="217" name="Google Shape;217;p29"/>
          <p:cNvPicPr preferRelativeResize="0"/>
          <p:nvPr/>
        </p:nvPicPr>
        <p:blipFill rotWithShape="1">
          <a:blip r:embed="rId3">
            <a:alphaModFix/>
          </a:blip>
          <a:srcRect b="5320" l="3366" r="1801" t="5105"/>
          <a:stretch/>
        </p:blipFill>
        <p:spPr>
          <a:xfrm>
            <a:off x="508800" y="791075"/>
            <a:ext cx="11339624" cy="598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21" name="Shape 221"/>
        <p:cNvGrpSpPr/>
        <p:nvPr/>
      </p:nvGrpSpPr>
      <p:grpSpPr>
        <a:xfrm>
          <a:off x="0" y="0"/>
          <a:ext cx="0" cy="0"/>
          <a:chOff x="0" y="0"/>
          <a:chExt cx="0" cy="0"/>
        </a:xfrm>
      </p:grpSpPr>
      <p:sp>
        <p:nvSpPr>
          <p:cNvPr id="222" name="Google Shape;222;p30"/>
          <p:cNvSpPr txBox="1"/>
          <p:nvPr/>
        </p:nvSpPr>
        <p:spPr>
          <a:xfrm>
            <a:off x="236475" y="159580"/>
            <a:ext cx="2238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About page</a:t>
            </a:r>
            <a:r>
              <a:rPr b="0" i="0" lang="en-IN" sz="2300" u="none" cap="none" strike="noStrike">
                <a:solidFill>
                  <a:srgbClr val="C00000"/>
                </a:solidFill>
                <a:latin typeface="Century Gothic"/>
                <a:ea typeface="Century Gothic"/>
                <a:cs typeface="Century Gothic"/>
                <a:sym typeface="Century Gothic"/>
              </a:rPr>
              <a:t>:</a:t>
            </a:r>
            <a:endParaRPr b="0" i="0" sz="1900" u="none" cap="none" strike="noStrike">
              <a:solidFill>
                <a:srgbClr val="000000"/>
              </a:solidFill>
              <a:latin typeface="Arial"/>
              <a:ea typeface="Arial"/>
              <a:cs typeface="Arial"/>
              <a:sym typeface="Arial"/>
            </a:endParaRPr>
          </a:p>
        </p:txBody>
      </p:sp>
      <p:pic>
        <p:nvPicPr>
          <p:cNvPr id="223" name="Google Shape;223;p30"/>
          <p:cNvPicPr preferRelativeResize="0"/>
          <p:nvPr/>
        </p:nvPicPr>
        <p:blipFill rotWithShape="1">
          <a:blip r:embed="rId3">
            <a:alphaModFix/>
          </a:blip>
          <a:srcRect b="12024" l="2161" r="8878" t="5104"/>
          <a:stretch/>
        </p:blipFill>
        <p:spPr>
          <a:xfrm>
            <a:off x="1067025" y="966525"/>
            <a:ext cx="10972801" cy="5741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27" name="Shape 227"/>
        <p:cNvGrpSpPr/>
        <p:nvPr/>
      </p:nvGrpSpPr>
      <p:grpSpPr>
        <a:xfrm>
          <a:off x="0" y="0"/>
          <a:ext cx="0" cy="0"/>
          <a:chOff x="0" y="0"/>
          <a:chExt cx="0" cy="0"/>
        </a:xfrm>
      </p:grpSpPr>
      <p:sp>
        <p:nvSpPr>
          <p:cNvPr id="228" name="Google Shape;228;p31"/>
          <p:cNvSpPr txBox="1"/>
          <p:nvPr/>
        </p:nvSpPr>
        <p:spPr>
          <a:xfrm>
            <a:off x="77000" y="-1"/>
            <a:ext cx="2238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500" u="none" cap="none" strike="noStrike">
                <a:solidFill>
                  <a:srgbClr val="C00000"/>
                </a:solidFill>
                <a:latin typeface="Century Gothic"/>
                <a:ea typeface="Century Gothic"/>
                <a:cs typeface="Century Gothic"/>
                <a:sym typeface="Century Gothic"/>
              </a:rPr>
              <a:t>About page</a:t>
            </a:r>
            <a:r>
              <a:rPr b="0" i="0" lang="en-IN" sz="2500" u="none" cap="none" strike="noStrike">
                <a:solidFill>
                  <a:srgbClr val="C00000"/>
                </a:solidFill>
                <a:latin typeface="Century Gothic"/>
                <a:ea typeface="Century Gothic"/>
                <a:cs typeface="Century Gothic"/>
                <a:sym typeface="Century Gothic"/>
              </a:rPr>
              <a:t>:</a:t>
            </a:r>
            <a:endParaRPr b="0" i="0" sz="2100" u="none" cap="none" strike="noStrike">
              <a:solidFill>
                <a:srgbClr val="000000"/>
              </a:solidFill>
              <a:latin typeface="Arial"/>
              <a:ea typeface="Arial"/>
              <a:cs typeface="Arial"/>
              <a:sym typeface="Arial"/>
            </a:endParaRPr>
          </a:p>
        </p:txBody>
      </p:sp>
      <p:pic>
        <p:nvPicPr>
          <p:cNvPr id="229" name="Google Shape;229;p31"/>
          <p:cNvPicPr preferRelativeResize="0"/>
          <p:nvPr/>
        </p:nvPicPr>
        <p:blipFill rotWithShape="1">
          <a:blip r:embed="rId3">
            <a:alphaModFix/>
          </a:blip>
          <a:srcRect b="4788" l="11879" r="1027" t="8937"/>
          <a:stretch/>
        </p:blipFill>
        <p:spPr>
          <a:xfrm>
            <a:off x="1290300" y="583750"/>
            <a:ext cx="10901701" cy="6274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08" name="Shape 108"/>
        <p:cNvGrpSpPr/>
        <p:nvPr/>
      </p:nvGrpSpPr>
      <p:grpSpPr>
        <a:xfrm>
          <a:off x="0" y="0"/>
          <a:ext cx="0" cy="0"/>
          <a:chOff x="0" y="0"/>
          <a:chExt cx="0" cy="0"/>
        </a:xfrm>
      </p:grpSpPr>
      <p:sp>
        <p:nvSpPr>
          <p:cNvPr id="109" name="Google Shape;109;p14"/>
          <p:cNvSpPr/>
          <p:nvPr/>
        </p:nvSpPr>
        <p:spPr>
          <a:xfrm>
            <a:off x="841332" y="232516"/>
            <a:ext cx="2989200" cy="1352700"/>
          </a:xfrm>
          <a:prstGeom prst="downArrowCallout">
            <a:avLst>
              <a:gd fmla="val 25000" name="adj1"/>
              <a:gd fmla="val 25000" name="adj2"/>
              <a:gd fmla="val 25000" name="adj3"/>
              <a:gd fmla="val 64977" name="adj4"/>
            </a:avLst>
          </a:prstGeom>
          <a:solidFill>
            <a:srgbClr val="FF9900"/>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0" name="Google Shape;110;p14"/>
          <p:cNvSpPr txBox="1"/>
          <p:nvPr/>
        </p:nvSpPr>
        <p:spPr>
          <a:xfrm>
            <a:off x="1088603" y="414730"/>
            <a:ext cx="2494500" cy="461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lt1"/>
                </a:solidFill>
                <a:latin typeface="Century Gothic"/>
                <a:ea typeface="Century Gothic"/>
                <a:cs typeface="Century Gothic"/>
                <a:sym typeface="Century Gothic"/>
              </a:rPr>
              <a:t>Developed By</a:t>
            </a:r>
            <a:endParaRPr b="0" i="0" sz="1400" u="none" cap="none" strike="noStrike">
              <a:solidFill>
                <a:schemeClr val="lt1"/>
              </a:solidFill>
              <a:latin typeface="Arial"/>
              <a:ea typeface="Arial"/>
              <a:cs typeface="Arial"/>
              <a:sym typeface="Arial"/>
            </a:endParaRPr>
          </a:p>
        </p:txBody>
      </p:sp>
      <p:sp>
        <p:nvSpPr>
          <p:cNvPr id="111" name="Google Shape;111;p14"/>
          <p:cNvSpPr/>
          <p:nvPr/>
        </p:nvSpPr>
        <p:spPr>
          <a:xfrm>
            <a:off x="625925" y="4188300"/>
            <a:ext cx="3667200" cy="1141800"/>
          </a:xfrm>
          <a:prstGeom prst="snip2DiagRect">
            <a:avLst>
              <a:gd fmla="val 0" name="adj1"/>
              <a:gd fmla="val 16667" name="adj2"/>
            </a:avLst>
          </a:prstGeom>
          <a:solidFill>
            <a:srgbClr val="FF9900"/>
          </a:solidFill>
          <a:ln cap="rnd" cmpd="sng" w="15875">
            <a:solidFill>
              <a:srgbClr val="FF99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2" name="Google Shape;112;p14"/>
          <p:cNvSpPr txBox="1"/>
          <p:nvPr/>
        </p:nvSpPr>
        <p:spPr>
          <a:xfrm>
            <a:off x="-546300" y="1800520"/>
            <a:ext cx="3293892" cy="1164871"/>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800"/>
              <a:buFont typeface="Arial"/>
              <a:buNone/>
            </a:pPr>
            <a:r>
              <a:rPr b="0" i="0" lang="en-IN"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7000"/>
              </a:lnSpc>
              <a:spcBef>
                <a:spcPts val="800"/>
              </a:spcBef>
              <a:spcAft>
                <a:spcPts val="0"/>
              </a:spcAft>
              <a:buClr>
                <a:srgbClr val="000000"/>
              </a:buClr>
              <a:buSzPts val="1800"/>
              <a:buFont typeface="Arial"/>
              <a:buNone/>
            </a:pPr>
            <a:r>
              <a:rPr b="0" i="0" lang="en-IN" sz="1800" u="none" cap="none" strike="noStrike">
                <a:solidFill>
                  <a:schemeClr val="dk1"/>
                </a:solidFill>
                <a:latin typeface="Arial"/>
                <a:ea typeface="Arial"/>
                <a:cs typeface="Arial"/>
                <a:sym typeface="Arial"/>
              </a:rPr>
              <a:t>                  </a:t>
            </a:r>
            <a:endParaRPr b="0" i="0" sz="1800" u="none" cap="none" strike="noStrike">
              <a:solidFill>
                <a:schemeClr val="dk1"/>
              </a:solidFill>
              <a:latin typeface="Century Gothic"/>
              <a:ea typeface="Century Gothic"/>
              <a:cs typeface="Century Gothic"/>
              <a:sym typeface="Century Gothic"/>
            </a:endParaRPr>
          </a:p>
        </p:txBody>
      </p:sp>
      <p:sp>
        <p:nvSpPr>
          <p:cNvPr id="113" name="Google Shape;113;p14"/>
          <p:cNvSpPr/>
          <p:nvPr/>
        </p:nvSpPr>
        <p:spPr>
          <a:xfrm>
            <a:off x="625925" y="1567025"/>
            <a:ext cx="3667200" cy="1023000"/>
          </a:xfrm>
          <a:prstGeom prst="snip2DiagRect">
            <a:avLst>
              <a:gd fmla="val 0" name="adj1"/>
              <a:gd fmla="val 16667" name="adj2"/>
            </a:avLst>
          </a:prstGeom>
          <a:solidFill>
            <a:srgbClr val="FF990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4" name="Google Shape;114;p14"/>
          <p:cNvSpPr txBox="1"/>
          <p:nvPr/>
        </p:nvSpPr>
        <p:spPr>
          <a:xfrm>
            <a:off x="697775" y="1518925"/>
            <a:ext cx="3667200" cy="974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200"/>
              <a:buFont typeface="Arial"/>
              <a:buNone/>
            </a:pPr>
            <a:r>
              <a:rPr b="0" i="0" lang="en-IN" sz="1200" u="none" cap="none" strike="noStrike">
                <a:solidFill>
                  <a:schemeClr val="lt1"/>
                </a:solidFill>
                <a:latin typeface="Arial"/>
                <a:ea typeface="Arial"/>
                <a:cs typeface="Arial"/>
                <a:sym typeface="Arial"/>
              </a:rPr>
              <a:t>Name- </a:t>
            </a:r>
            <a:r>
              <a:rPr b="1" i="0" lang="en-IN" sz="1400" u="none" cap="none" strike="noStrike">
                <a:solidFill>
                  <a:schemeClr val="lt1"/>
                </a:solidFill>
                <a:latin typeface="Arial"/>
                <a:ea typeface="Arial"/>
                <a:cs typeface="Arial"/>
                <a:sym typeface="Arial"/>
              </a:rPr>
              <a:t>Bappa Bairagya</a:t>
            </a:r>
            <a:endParaRPr b="1" i="0" sz="1400" u="none" cap="none" strike="noStrike">
              <a:solidFill>
                <a:schemeClr val="lt1"/>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IN" sz="1200" u="none" cap="none" strike="noStrike">
                <a:solidFill>
                  <a:schemeClr val="lt1"/>
                </a:solidFill>
                <a:latin typeface="Arial"/>
                <a:ea typeface="Arial"/>
                <a:cs typeface="Arial"/>
                <a:sym typeface="Arial"/>
              </a:rPr>
              <a:t>Roll no. -</a:t>
            </a:r>
            <a:r>
              <a:rPr b="1" i="0" lang="en-IN" sz="1400" u="none" cap="none" strike="noStrike">
                <a:solidFill>
                  <a:schemeClr val="lt1"/>
                </a:solidFill>
                <a:latin typeface="Arial"/>
                <a:ea typeface="Arial"/>
                <a:cs typeface="Arial"/>
                <a:sym typeface="Arial"/>
              </a:rPr>
              <a:t>26601221012</a:t>
            </a:r>
            <a:endParaRPr b="0" i="0" sz="1200" u="none" cap="none" strike="noStrike">
              <a:solidFill>
                <a:schemeClr val="lt1"/>
              </a:solidFill>
              <a:latin typeface="Arial"/>
              <a:ea typeface="Arial"/>
              <a:cs typeface="Arial"/>
              <a:sym typeface="Arial"/>
            </a:endParaRPr>
          </a:p>
          <a:p>
            <a:pPr indent="0" lvl="0" marL="0" marR="0" rtl="0" algn="l">
              <a:lnSpc>
                <a:spcPct val="107000"/>
              </a:lnSpc>
              <a:spcBef>
                <a:spcPts val="800"/>
              </a:spcBef>
              <a:spcAft>
                <a:spcPts val="0"/>
              </a:spcAft>
              <a:buNone/>
            </a:pPr>
            <a:r>
              <a:rPr b="0" i="0" lang="en-IN" sz="1200" u="none" cap="none" strike="noStrike">
                <a:solidFill>
                  <a:schemeClr val="lt1"/>
                </a:solidFill>
                <a:latin typeface="Arial"/>
                <a:ea typeface="Arial"/>
                <a:cs typeface="Arial"/>
                <a:sym typeface="Arial"/>
              </a:rPr>
              <a:t>Registration- </a:t>
            </a:r>
            <a:r>
              <a:rPr b="1" i="0" lang="en-IN" sz="1400" u="none" cap="none" strike="noStrike">
                <a:solidFill>
                  <a:schemeClr val="lt1"/>
                </a:solidFill>
                <a:latin typeface="Arial"/>
                <a:ea typeface="Arial"/>
                <a:cs typeface="Arial"/>
                <a:sym typeface="Arial"/>
              </a:rPr>
              <a:t>212661001210007 of 2021-22</a:t>
            </a:r>
            <a:r>
              <a:rPr b="0" i="0" lang="en-IN" sz="1200" u="none" cap="none" strike="noStrike">
                <a:solidFill>
                  <a:schemeClr val="dk1"/>
                </a:solidFill>
                <a:latin typeface="Arial"/>
                <a:ea typeface="Arial"/>
                <a:cs typeface="Arial"/>
                <a:sym typeface="Arial"/>
              </a:rPr>
              <a:t> </a:t>
            </a:r>
            <a:endParaRPr b="0" i="0" sz="1800" u="none" cap="none" strike="noStrike">
              <a:solidFill>
                <a:schemeClr val="dk1"/>
              </a:solidFill>
              <a:latin typeface="Century Gothic"/>
              <a:ea typeface="Century Gothic"/>
              <a:cs typeface="Century Gothic"/>
              <a:sym typeface="Century Gothic"/>
            </a:endParaRPr>
          </a:p>
        </p:txBody>
      </p:sp>
      <p:sp>
        <p:nvSpPr>
          <p:cNvPr id="115" name="Google Shape;115;p14"/>
          <p:cNvSpPr/>
          <p:nvPr/>
        </p:nvSpPr>
        <p:spPr>
          <a:xfrm>
            <a:off x="573775" y="2770425"/>
            <a:ext cx="3667200" cy="1132500"/>
          </a:xfrm>
          <a:prstGeom prst="snip2DiagRect">
            <a:avLst>
              <a:gd fmla="val 0" name="adj1"/>
              <a:gd fmla="val 16667" name="adj2"/>
            </a:avLst>
          </a:prstGeom>
          <a:solidFill>
            <a:srgbClr val="FF9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6" name="Google Shape;116;p14"/>
          <p:cNvSpPr/>
          <p:nvPr/>
        </p:nvSpPr>
        <p:spPr>
          <a:xfrm>
            <a:off x="6579002" y="1336837"/>
            <a:ext cx="2989231" cy="1483387"/>
          </a:xfrm>
          <a:prstGeom prst="downArrowCallout">
            <a:avLst>
              <a:gd fmla="val 25000" name="adj1"/>
              <a:gd fmla="val 25000" name="adj2"/>
              <a:gd fmla="val 25000" name="adj3"/>
              <a:gd fmla="val 64977" name="adj4"/>
            </a:avLst>
          </a:prstGeom>
          <a:solidFill>
            <a:srgbClr val="FF990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17" name="Google Shape;117;p14"/>
          <p:cNvSpPr txBox="1"/>
          <p:nvPr/>
        </p:nvSpPr>
        <p:spPr>
          <a:xfrm>
            <a:off x="6878135" y="1518932"/>
            <a:ext cx="239096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entury Gothic"/>
                <a:ea typeface="Century Gothic"/>
                <a:cs typeface="Century Gothic"/>
                <a:sym typeface="Century Gothic"/>
              </a:rPr>
              <a:t>Guided By</a:t>
            </a:r>
            <a:endParaRPr b="0" i="0" sz="1400" u="none" cap="none" strike="noStrike">
              <a:solidFill>
                <a:srgbClr val="000000"/>
              </a:solidFill>
              <a:latin typeface="Arial"/>
              <a:ea typeface="Arial"/>
              <a:cs typeface="Arial"/>
              <a:sym typeface="Arial"/>
            </a:endParaRPr>
          </a:p>
        </p:txBody>
      </p:sp>
      <p:sp>
        <p:nvSpPr>
          <p:cNvPr id="118" name="Google Shape;118;p14"/>
          <p:cNvSpPr/>
          <p:nvPr/>
        </p:nvSpPr>
        <p:spPr>
          <a:xfrm>
            <a:off x="6426325" y="2797250"/>
            <a:ext cx="3294600" cy="1164900"/>
          </a:xfrm>
          <a:prstGeom prst="horizontalScroll">
            <a:avLst>
              <a:gd fmla="val 12500" name="adj"/>
            </a:avLst>
          </a:prstGeom>
          <a:solidFill>
            <a:srgbClr val="FF990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00"/>
              <a:buFont typeface="Arial"/>
              <a:buNone/>
            </a:pPr>
            <a:r>
              <a:rPr b="1" i="0" lang="en-IN" sz="1700" u="none" cap="none" strike="noStrike">
                <a:solidFill>
                  <a:srgbClr val="000000"/>
                </a:solidFill>
                <a:latin typeface="Tahoma"/>
                <a:ea typeface="Tahoma"/>
                <a:cs typeface="Tahoma"/>
                <a:sym typeface="Tahoma"/>
              </a:rPr>
              <a:t>Sudipta Ghosh ,mam</a:t>
            </a:r>
            <a:endParaRPr b="1" i="0" sz="17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100"/>
              <a:buFont typeface="Arial"/>
              <a:buNone/>
            </a:pPr>
            <a:r>
              <a:rPr b="1" i="0" lang="en-IN" sz="1800" u="none" cap="none" strike="noStrike">
                <a:solidFill>
                  <a:schemeClr val="dk1"/>
                </a:solidFill>
                <a:latin typeface="Century Gothic"/>
                <a:ea typeface="Century Gothic"/>
                <a:cs typeface="Century Gothic"/>
                <a:sym typeface="Century Gothic"/>
              </a:rPr>
              <a:t>Project Trainer</a:t>
            </a:r>
            <a:endParaRPr b="1" i="0" sz="1900" u="none" cap="none" strike="noStrike">
              <a:solidFill>
                <a:schemeClr val="dk1"/>
              </a:solidFill>
              <a:latin typeface="Century Gothic"/>
              <a:ea typeface="Century Gothic"/>
              <a:cs typeface="Century Gothic"/>
              <a:sym typeface="Century Gothic"/>
            </a:endParaRPr>
          </a:p>
        </p:txBody>
      </p:sp>
      <p:sp>
        <p:nvSpPr>
          <p:cNvPr id="119" name="Google Shape;119;p14"/>
          <p:cNvSpPr txBox="1"/>
          <p:nvPr/>
        </p:nvSpPr>
        <p:spPr>
          <a:xfrm>
            <a:off x="700184" y="2849607"/>
            <a:ext cx="3518700" cy="974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200"/>
              <a:buFont typeface="Arial"/>
              <a:buNone/>
            </a:pPr>
            <a:r>
              <a:rPr b="0" i="0" lang="en-IN" sz="1200" u="none" cap="none" strike="noStrike">
                <a:solidFill>
                  <a:schemeClr val="lt1"/>
                </a:solidFill>
                <a:latin typeface="Arial"/>
                <a:ea typeface="Arial"/>
                <a:cs typeface="Arial"/>
                <a:sym typeface="Arial"/>
              </a:rPr>
              <a:t>Name- </a:t>
            </a:r>
            <a:r>
              <a:rPr b="1" i="0" lang="en-IN" sz="1400" u="none" cap="none" strike="noStrike">
                <a:solidFill>
                  <a:schemeClr val="lt1"/>
                </a:solidFill>
                <a:latin typeface="Arial"/>
                <a:ea typeface="Arial"/>
                <a:cs typeface="Arial"/>
                <a:sym typeface="Arial"/>
              </a:rPr>
              <a:t>Rahul Dasgupta</a:t>
            </a:r>
            <a:endParaRPr b="1" i="0" sz="1400" u="none" cap="none" strike="noStrike">
              <a:solidFill>
                <a:schemeClr val="lt1"/>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IN" sz="1200" u="none" cap="none" strike="noStrike">
                <a:solidFill>
                  <a:schemeClr val="lt1"/>
                </a:solidFill>
                <a:latin typeface="Arial"/>
                <a:ea typeface="Arial"/>
                <a:cs typeface="Arial"/>
                <a:sym typeface="Arial"/>
              </a:rPr>
              <a:t>Roll no. -</a:t>
            </a:r>
            <a:r>
              <a:rPr b="1" i="0" lang="en-IN" sz="1400" u="none" cap="none" strike="noStrike">
                <a:solidFill>
                  <a:schemeClr val="lt1"/>
                </a:solidFill>
                <a:latin typeface="Arial"/>
                <a:ea typeface="Arial"/>
                <a:cs typeface="Arial"/>
                <a:sym typeface="Arial"/>
              </a:rPr>
              <a:t>26601221007</a:t>
            </a:r>
            <a:endParaRPr b="0" i="0" sz="1200" u="none" cap="none" strike="noStrike">
              <a:solidFill>
                <a:schemeClr val="lt1"/>
              </a:solidFill>
              <a:latin typeface="Arial"/>
              <a:ea typeface="Arial"/>
              <a:cs typeface="Arial"/>
              <a:sym typeface="Arial"/>
            </a:endParaRPr>
          </a:p>
          <a:p>
            <a:pPr indent="0" lvl="0" marL="0" marR="0" rtl="0" algn="l">
              <a:lnSpc>
                <a:spcPct val="107000"/>
              </a:lnSpc>
              <a:spcBef>
                <a:spcPts val="800"/>
              </a:spcBef>
              <a:spcAft>
                <a:spcPts val="0"/>
              </a:spcAft>
              <a:buNone/>
            </a:pPr>
            <a:r>
              <a:rPr b="0" i="0" lang="en-IN" sz="1200" u="none" cap="none" strike="noStrike">
                <a:solidFill>
                  <a:schemeClr val="lt1"/>
                </a:solidFill>
                <a:latin typeface="Arial"/>
                <a:ea typeface="Arial"/>
                <a:cs typeface="Arial"/>
                <a:sym typeface="Arial"/>
              </a:rPr>
              <a:t>Registration- </a:t>
            </a:r>
            <a:r>
              <a:rPr b="1" i="0" lang="en-IN" sz="1400" u="none" cap="none" strike="noStrike">
                <a:solidFill>
                  <a:schemeClr val="lt1"/>
                </a:solidFill>
                <a:latin typeface="Arial"/>
                <a:ea typeface="Arial"/>
                <a:cs typeface="Arial"/>
                <a:sym typeface="Arial"/>
              </a:rPr>
              <a:t>212661001210016 of 2021-22</a:t>
            </a:r>
            <a:r>
              <a:rPr b="0" i="0" lang="en-IN" sz="1200" u="none" cap="none" strike="noStrike">
                <a:solidFill>
                  <a:schemeClr val="dk1"/>
                </a:solidFill>
                <a:latin typeface="Arial"/>
                <a:ea typeface="Arial"/>
                <a:cs typeface="Arial"/>
                <a:sym typeface="Arial"/>
              </a:rPr>
              <a:t> </a:t>
            </a:r>
            <a:endParaRPr b="0" i="0" sz="1800" u="none" cap="none" strike="noStrike">
              <a:solidFill>
                <a:schemeClr val="dk1"/>
              </a:solidFill>
              <a:latin typeface="Century Gothic"/>
              <a:ea typeface="Century Gothic"/>
              <a:cs typeface="Century Gothic"/>
              <a:sym typeface="Century Gothic"/>
            </a:endParaRPr>
          </a:p>
        </p:txBody>
      </p:sp>
      <p:sp>
        <p:nvSpPr>
          <p:cNvPr id="120" name="Google Shape;120;p14"/>
          <p:cNvSpPr txBox="1"/>
          <p:nvPr/>
        </p:nvSpPr>
        <p:spPr>
          <a:xfrm>
            <a:off x="772030" y="4272148"/>
            <a:ext cx="3518700" cy="974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200"/>
              <a:buFont typeface="Arial"/>
              <a:buNone/>
            </a:pPr>
            <a:r>
              <a:rPr b="0" i="0" lang="en-IN" sz="1200" u="none" cap="none" strike="noStrike">
                <a:solidFill>
                  <a:schemeClr val="lt1"/>
                </a:solidFill>
                <a:latin typeface="Arial"/>
                <a:ea typeface="Arial"/>
                <a:cs typeface="Arial"/>
                <a:sym typeface="Arial"/>
              </a:rPr>
              <a:t>Name- </a:t>
            </a:r>
            <a:r>
              <a:rPr b="1" i="0" lang="en-IN" sz="1400" u="none" cap="none" strike="noStrike">
                <a:solidFill>
                  <a:schemeClr val="lt1"/>
                </a:solidFill>
                <a:latin typeface="Arial"/>
                <a:ea typeface="Arial"/>
                <a:cs typeface="Arial"/>
                <a:sym typeface="Arial"/>
              </a:rPr>
              <a:t>Archisman Gupta</a:t>
            </a:r>
            <a:endParaRPr b="1" i="0" sz="1400" u="none" cap="none" strike="noStrike">
              <a:solidFill>
                <a:schemeClr val="lt1"/>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IN" sz="1200" u="none" cap="none" strike="noStrike">
                <a:solidFill>
                  <a:schemeClr val="lt1"/>
                </a:solidFill>
                <a:latin typeface="Arial"/>
                <a:ea typeface="Arial"/>
                <a:cs typeface="Arial"/>
                <a:sym typeface="Arial"/>
              </a:rPr>
              <a:t>Roll no. -</a:t>
            </a:r>
            <a:r>
              <a:rPr b="1" i="0" lang="en-IN" sz="1400" u="none" cap="none" strike="noStrike">
                <a:solidFill>
                  <a:schemeClr val="lt1"/>
                </a:solidFill>
                <a:latin typeface="Arial"/>
                <a:ea typeface="Arial"/>
                <a:cs typeface="Arial"/>
                <a:sym typeface="Arial"/>
              </a:rPr>
              <a:t>26601221023</a:t>
            </a:r>
            <a:endParaRPr b="0" i="0" sz="1200" u="none" cap="none" strike="noStrike">
              <a:solidFill>
                <a:schemeClr val="lt1"/>
              </a:solidFill>
              <a:latin typeface="Arial"/>
              <a:ea typeface="Arial"/>
              <a:cs typeface="Arial"/>
              <a:sym typeface="Arial"/>
            </a:endParaRPr>
          </a:p>
          <a:p>
            <a:pPr indent="0" lvl="0" marL="0" marR="0" rtl="0" algn="l">
              <a:lnSpc>
                <a:spcPct val="107000"/>
              </a:lnSpc>
              <a:spcBef>
                <a:spcPts val="800"/>
              </a:spcBef>
              <a:spcAft>
                <a:spcPts val="0"/>
              </a:spcAft>
              <a:buNone/>
            </a:pPr>
            <a:r>
              <a:rPr b="0" i="0" lang="en-IN" sz="1200" u="none" cap="none" strike="noStrike">
                <a:solidFill>
                  <a:schemeClr val="lt1"/>
                </a:solidFill>
                <a:latin typeface="Arial"/>
                <a:ea typeface="Arial"/>
                <a:cs typeface="Arial"/>
                <a:sym typeface="Arial"/>
              </a:rPr>
              <a:t>Registration- </a:t>
            </a:r>
            <a:r>
              <a:rPr b="1" i="0" lang="en-IN" sz="1400" u="none" cap="none" strike="noStrike">
                <a:solidFill>
                  <a:schemeClr val="lt1"/>
                </a:solidFill>
                <a:latin typeface="Arial"/>
                <a:ea typeface="Arial"/>
                <a:cs typeface="Arial"/>
                <a:sym typeface="Arial"/>
              </a:rPr>
              <a:t>212661001210041 of 2021-22</a:t>
            </a:r>
            <a:endParaRPr b="0" i="0" sz="1800" u="none" cap="none" strike="noStrike">
              <a:solidFill>
                <a:schemeClr val="lt1"/>
              </a:solidFill>
              <a:latin typeface="Century Gothic"/>
              <a:ea typeface="Century Gothic"/>
              <a:cs typeface="Century Gothic"/>
              <a:sym typeface="Century Gothic"/>
            </a:endParaRPr>
          </a:p>
        </p:txBody>
      </p:sp>
      <p:sp>
        <p:nvSpPr>
          <p:cNvPr id="121" name="Google Shape;121;p14"/>
          <p:cNvSpPr/>
          <p:nvPr/>
        </p:nvSpPr>
        <p:spPr>
          <a:xfrm>
            <a:off x="643250" y="5515675"/>
            <a:ext cx="3667200" cy="1141800"/>
          </a:xfrm>
          <a:prstGeom prst="snip2DiagRect">
            <a:avLst>
              <a:gd fmla="val 0" name="adj1"/>
              <a:gd fmla="val 16667" name="adj2"/>
            </a:avLst>
          </a:prstGeom>
          <a:solidFill>
            <a:srgbClr val="FF9900"/>
          </a:solidFill>
          <a:ln cap="rnd" cmpd="sng" w="15875">
            <a:solidFill>
              <a:srgbClr val="FF99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22" name="Google Shape;122;p14"/>
          <p:cNvSpPr txBox="1"/>
          <p:nvPr/>
        </p:nvSpPr>
        <p:spPr>
          <a:xfrm>
            <a:off x="700175" y="5553325"/>
            <a:ext cx="3667200" cy="10665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Clr>
                <a:schemeClr val="dk1"/>
              </a:buClr>
              <a:buFont typeface="Arial"/>
              <a:buNone/>
            </a:pPr>
            <a:r>
              <a:rPr lang="en-IN" sz="1200">
                <a:solidFill>
                  <a:schemeClr val="lt1"/>
                </a:solidFill>
              </a:rPr>
              <a:t>Name- </a:t>
            </a:r>
            <a:r>
              <a:rPr b="1" lang="en-IN">
                <a:solidFill>
                  <a:schemeClr val="lt1"/>
                </a:solidFill>
              </a:rPr>
              <a:t>Arnab Nandan</a:t>
            </a:r>
            <a:endParaRPr sz="1200">
              <a:solidFill>
                <a:schemeClr val="lt1"/>
              </a:solidFill>
              <a:latin typeface="Calibri"/>
              <a:ea typeface="Calibri"/>
              <a:cs typeface="Calibri"/>
              <a:sym typeface="Calibri"/>
            </a:endParaRPr>
          </a:p>
          <a:p>
            <a:pPr indent="0" lvl="0" marL="0" rtl="0" algn="l">
              <a:lnSpc>
                <a:spcPct val="107000"/>
              </a:lnSpc>
              <a:spcBef>
                <a:spcPts val="800"/>
              </a:spcBef>
              <a:spcAft>
                <a:spcPts val="0"/>
              </a:spcAft>
              <a:buClr>
                <a:schemeClr val="dk1"/>
              </a:buClr>
              <a:buFont typeface="Arial"/>
              <a:buNone/>
            </a:pPr>
            <a:r>
              <a:rPr lang="en-IN" sz="1200">
                <a:solidFill>
                  <a:schemeClr val="lt1"/>
                </a:solidFill>
              </a:rPr>
              <a:t>Roll no. -</a:t>
            </a:r>
            <a:r>
              <a:rPr b="1" lang="en-IN">
                <a:solidFill>
                  <a:schemeClr val="lt1"/>
                </a:solidFill>
              </a:rPr>
              <a:t>26601221028</a:t>
            </a:r>
            <a:endParaRPr sz="1200">
              <a:solidFill>
                <a:schemeClr val="lt1"/>
              </a:solidFill>
            </a:endParaRPr>
          </a:p>
          <a:p>
            <a:pPr indent="0" lvl="0" marL="0" rtl="0" algn="l">
              <a:lnSpc>
                <a:spcPct val="107000"/>
              </a:lnSpc>
              <a:spcBef>
                <a:spcPts val="800"/>
              </a:spcBef>
              <a:spcAft>
                <a:spcPts val="0"/>
              </a:spcAft>
              <a:buClr>
                <a:schemeClr val="dk1"/>
              </a:buClr>
              <a:buFont typeface="Arial"/>
              <a:buNone/>
            </a:pPr>
            <a:r>
              <a:rPr lang="en-IN" sz="1200">
                <a:solidFill>
                  <a:schemeClr val="lt1"/>
                </a:solidFill>
              </a:rPr>
              <a:t>Registration- </a:t>
            </a:r>
            <a:r>
              <a:rPr b="1" lang="en-IN">
                <a:solidFill>
                  <a:schemeClr val="lt1"/>
                </a:solidFill>
              </a:rPr>
              <a:t>212661001210048 of 2021-22</a:t>
            </a:r>
            <a:endParaRPr sz="2000">
              <a:solidFill>
                <a:schemeClr val="dk1"/>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33" name="Shape 233"/>
        <p:cNvGrpSpPr/>
        <p:nvPr/>
      </p:nvGrpSpPr>
      <p:grpSpPr>
        <a:xfrm>
          <a:off x="0" y="0"/>
          <a:ext cx="0" cy="0"/>
          <a:chOff x="0" y="0"/>
          <a:chExt cx="0" cy="0"/>
        </a:xfrm>
      </p:grpSpPr>
      <p:sp>
        <p:nvSpPr>
          <p:cNvPr id="234" name="Google Shape;234;p32"/>
          <p:cNvSpPr txBox="1"/>
          <p:nvPr/>
        </p:nvSpPr>
        <p:spPr>
          <a:xfrm>
            <a:off x="77000" y="0"/>
            <a:ext cx="2760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IN" sz="2500">
                <a:solidFill>
                  <a:srgbClr val="C00000"/>
                </a:solidFill>
                <a:latin typeface="Century Gothic"/>
                <a:ea typeface="Century Gothic"/>
                <a:cs typeface="Century Gothic"/>
                <a:sym typeface="Century Gothic"/>
              </a:rPr>
              <a:t>Contact </a:t>
            </a:r>
            <a:r>
              <a:rPr b="1" i="0" lang="en-IN" sz="2500" u="none" cap="none" strike="noStrike">
                <a:solidFill>
                  <a:srgbClr val="C00000"/>
                </a:solidFill>
                <a:latin typeface="Century Gothic"/>
                <a:ea typeface="Century Gothic"/>
                <a:cs typeface="Century Gothic"/>
                <a:sym typeface="Century Gothic"/>
              </a:rPr>
              <a:t>page</a:t>
            </a:r>
            <a:r>
              <a:rPr b="0" i="0" lang="en-IN" sz="2500" u="none" cap="none" strike="noStrike">
                <a:solidFill>
                  <a:srgbClr val="C00000"/>
                </a:solidFill>
                <a:latin typeface="Century Gothic"/>
                <a:ea typeface="Century Gothic"/>
                <a:cs typeface="Century Gothic"/>
                <a:sym typeface="Century Gothic"/>
              </a:rPr>
              <a:t>:</a:t>
            </a:r>
            <a:endParaRPr b="0" i="0" sz="2100" u="none" cap="none" strike="noStrike">
              <a:solidFill>
                <a:srgbClr val="000000"/>
              </a:solidFill>
              <a:latin typeface="Arial"/>
              <a:ea typeface="Arial"/>
              <a:cs typeface="Arial"/>
              <a:sym typeface="Arial"/>
            </a:endParaRPr>
          </a:p>
        </p:txBody>
      </p:sp>
      <p:pic>
        <p:nvPicPr>
          <p:cNvPr id="235" name="Google Shape;235;p32"/>
          <p:cNvPicPr preferRelativeResize="0"/>
          <p:nvPr/>
        </p:nvPicPr>
        <p:blipFill rotWithShape="1">
          <a:blip r:embed="rId3">
            <a:alphaModFix/>
          </a:blip>
          <a:srcRect b="5478" l="2557" r="1666" t="3975"/>
          <a:stretch/>
        </p:blipFill>
        <p:spPr>
          <a:xfrm>
            <a:off x="173875" y="599675"/>
            <a:ext cx="12018126" cy="6258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39" name="Shape 239"/>
        <p:cNvGrpSpPr/>
        <p:nvPr/>
      </p:nvGrpSpPr>
      <p:grpSpPr>
        <a:xfrm>
          <a:off x="0" y="0"/>
          <a:ext cx="0" cy="0"/>
          <a:chOff x="0" y="0"/>
          <a:chExt cx="0" cy="0"/>
        </a:xfrm>
      </p:grpSpPr>
      <p:sp>
        <p:nvSpPr>
          <p:cNvPr id="240" name="Google Shape;240;p33"/>
          <p:cNvSpPr txBox="1"/>
          <p:nvPr/>
        </p:nvSpPr>
        <p:spPr>
          <a:xfrm>
            <a:off x="0" y="-63800"/>
            <a:ext cx="2760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IN" sz="2500">
                <a:solidFill>
                  <a:srgbClr val="C00000"/>
                </a:solidFill>
                <a:latin typeface="Century Gothic"/>
                <a:ea typeface="Century Gothic"/>
                <a:cs typeface="Century Gothic"/>
                <a:sym typeface="Century Gothic"/>
              </a:rPr>
              <a:t>Contact </a:t>
            </a:r>
            <a:r>
              <a:rPr b="1" i="0" lang="en-IN" sz="2500" u="none" cap="none" strike="noStrike">
                <a:solidFill>
                  <a:srgbClr val="C00000"/>
                </a:solidFill>
                <a:latin typeface="Century Gothic"/>
                <a:ea typeface="Century Gothic"/>
                <a:cs typeface="Century Gothic"/>
                <a:sym typeface="Century Gothic"/>
              </a:rPr>
              <a:t>page</a:t>
            </a:r>
            <a:r>
              <a:rPr b="0" i="0" lang="en-IN" sz="2500" u="none" cap="none" strike="noStrike">
                <a:solidFill>
                  <a:srgbClr val="C00000"/>
                </a:solidFill>
                <a:latin typeface="Century Gothic"/>
                <a:ea typeface="Century Gothic"/>
                <a:cs typeface="Century Gothic"/>
                <a:sym typeface="Century Gothic"/>
              </a:rPr>
              <a:t>:</a:t>
            </a:r>
            <a:endParaRPr b="0" i="0" sz="2100" u="none" cap="none" strike="noStrike">
              <a:solidFill>
                <a:srgbClr val="000000"/>
              </a:solidFill>
              <a:latin typeface="Arial"/>
              <a:ea typeface="Arial"/>
              <a:cs typeface="Arial"/>
              <a:sym typeface="Arial"/>
            </a:endParaRPr>
          </a:p>
        </p:txBody>
      </p:sp>
      <p:pic>
        <p:nvPicPr>
          <p:cNvPr id="241" name="Google Shape;241;p33"/>
          <p:cNvPicPr preferRelativeResize="0"/>
          <p:nvPr/>
        </p:nvPicPr>
        <p:blipFill rotWithShape="1">
          <a:blip r:embed="rId3">
            <a:alphaModFix/>
          </a:blip>
          <a:srcRect b="6956" l="18719" r="1656" t="15312"/>
          <a:stretch/>
        </p:blipFill>
        <p:spPr>
          <a:xfrm>
            <a:off x="684250" y="413200"/>
            <a:ext cx="11507751" cy="6444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45" name="Shape 245"/>
        <p:cNvGrpSpPr/>
        <p:nvPr/>
      </p:nvGrpSpPr>
      <p:grpSpPr>
        <a:xfrm>
          <a:off x="0" y="0"/>
          <a:ext cx="0" cy="0"/>
          <a:chOff x="0" y="0"/>
          <a:chExt cx="0" cy="0"/>
        </a:xfrm>
      </p:grpSpPr>
      <p:sp>
        <p:nvSpPr>
          <p:cNvPr id="246" name="Google Shape;246;p34"/>
          <p:cNvSpPr txBox="1"/>
          <p:nvPr/>
        </p:nvSpPr>
        <p:spPr>
          <a:xfrm>
            <a:off x="77000" y="0"/>
            <a:ext cx="2760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IN" sz="2500">
                <a:solidFill>
                  <a:srgbClr val="C00000"/>
                </a:solidFill>
                <a:latin typeface="Century Gothic"/>
                <a:ea typeface="Century Gothic"/>
                <a:cs typeface="Century Gothic"/>
                <a:sym typeface="Century Gothic"/>
              </a:rPr>
              <a:t>Contact </a:t>
            </a:r>
            <a:r>
              <a:rPr b="1" i="0" lang="en-IN" sz="2500" u="none" cap="none" strike="noStrike">
                <a:solidFill>
                  <a:srgbClr val="C00000"/>
                </a:solidFill>
                <a:latin typeface="Century Gothic"/>
                <a:ea typeface="Century Gothic"/>
                <a:cs typeface="Century Gothic"/>
                <a:sym typeface="Century Gothic"/>
              </a:rPr>
              <a:t>page</a:t>
            </a:r>
            <a:r>
              <a:rPr b="0" i="0" lang="en-IN" sz="2500" u="none" cap="none" strike="noStrike">
                <a:solidFill>
                  <a:srgbClr val="C00000"/>
                </a:solidFill>
                <a:latin typeface="Century Gothic"/>
                <a:ea typeface="Century Gothic"/>
                <a:cs typeface="Century Gothic"/>
                <a:sym typeface="Century Gothic"/>
              </a:rPr>
              <a:t>:</a:t>
            </a:r>
            <a:endParaRPr b="0" i="0" sz="2100" u="none" cap="none" strike="noStrike">
              <a:solidFill>
                <a:srgbClr val="000000"/>
              </a:solidFill>
              <a:latin typeface="Arial"/>
              <a:ea typeface="Arial"/>
              <a:cs typeface="Arial"/>
              <a:sym typeface="Arial"/>
            </a:endParaRPr>
          </a:p>
        </p:txBody>
      </p:sp>
      <p:pic>
        <p:nvPicPr>
          <p:cNvPr id="247" name="Google Shape;247;p34"/>
          <p:cNvPicPr preferRelativeResize="0"/>
          <p:nvPr/>
        </p:nvPicPr>
        <p:blipFill rotWithShape="1">
          <a:blip r:embed="rId3">
            <a:alphaModFix/>
          </a:blip>
          <a:srcRect b="6954" l="5102" r="7819" t="5017"/>
          <a:stretch/>
        </p:blipFill>
        <p:spPr>
          <a:xfrm>
            <a:off x="1082975" y="583750"/>
            <a:ext cx="10861151" cy="6156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51" name="Shape 251"/>
        <p:cNvGrpSpPr/>
        <p:nvPr/>
      </p:nvGrpSpPr>
      <p:grpSpPr>
        <a:xfrm>
          <a:off x="0" y="0"/>
          <a:ext cx="0" cy="0"/>
          <a:chOff x="0" y="0"/>
          <a:chExt cx="0" cy="0"/>
        </a:xfrm>
      </p:grpSpPr>
      <p:sp>
        <p:nvSpPr>
          <p:cNvPr id="252" name="Google Shape;252;p35"/>
          <p:cNvSpPr txBox="1"/>
          <p:nvPr/>
        </p:nvSpPr>
        <p:spPr>
          <a:xfrm>
            <a:off x="103000" y="93352"/>
            <a:ext cx="11134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 Login :</a:t>
            </a:r>
            <a:endParaRPr b="0" i="0" sz="2100" u="none" cap="none" strike="noStrike">
              <a:solidFill>
                <a:schemeClr val="dk1"/>
              </a:solidFill>
              <a:latin typeface="Century Gothic"/>
              <a:ea typeface="Century Gothic"/>
              <a:cs typeface="Century Gothic"/>
              <a:sym typeface="Century Gothic"/>
            </a:endParaRPr>
          </a:p>
        </p:txBody>
      </p:sp>
      <p:pic>
        <p:nvPicPr>
          <p:cNvPr id="253" name="Google Shape;253;p35"/>
          <p:cNvPicPr preferRelativeResize="0"/>
          <p:nvPr/>
        </p:nvPicPr>
        <p:blipFill rotWithShape="1">
          <a:blip r:embed="rId3">
            <a:alphaModFix/>
          </a:blip>
          <a:srcRect b="10034" l="5566" r="3474" t="5355"/>
          <a:stretch/>
        </p:blipFill>
        <p:spPr>
          <a:xfrm>
            <a:off x="572600" y="647525"/>
            <a:ext cx="11499125" cy="6210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57" name="Shape 257"/>
        <p:cNvGrpSpPr/>
        <p:nvPr/>
      </p:nvGrpSpPr>
      <p:grpSpPr>
        <a:xfrm>
          <a:off x="0" y="0"/>
          <a:ext cx="0" cy="0"/>
          <a:chOff x="0" y="0"/>
          <a:chExt cx="0" cy="0"/>
        </a:xfrm>
      </p:grpSpPr>
      <p:sp>
        <p:nvSpPr>
          <p:cNvPr id="258" name="Google Shape;258;p36"/>
          <p:cNvSpPr txBox="1"/>
          <p:nvPr/>
        </p:nvSpPr>
        <p:spPr>
          <a:xfrm>
            <a:off x="0" y="2"/>
            <a:ext cx="11134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 Panel: index.php</a:t>
            </a:r>
            <a:endParaRPr b="0" i="0" sz="2100" u="none" cap="none" strike="noStrike">
              <a:solidFill>
                <a:schemeClr val="dk1"/>
              </a:solidFill>
              <a:latin typeface="Century Gothic"/>
              <a:ea typeface="Century Gothic"/>
              <a:cs typeface="Century Gothic"/>
              <a:sym typeface="Century Gothic"/>
            </a:endParaRPr>
          </a:p>
        </p:txBody>
      </p:sp>
      <p:pic>
        <p:nvPicPr>
          <p:cNvPr id="259" name="Google Shape;259;p36"/>
          <p:cNvPicPr preferRelativeResize="0"/>
          <p:nvPr/>
        </p:nvPicPr>
        <p:blipFill rotWithShape="1">
          <a:blip r:embed="rId3">
            <a:alphaModFix/>
          </a:blip>
          <a:srcRect b="6879" l="923" r="1847" t="6254"/>
          <a:stretch/>
        </p:blipFill>
        <p:spPr>
          <a:xfrm>
            <a:off x="0" y="539750"/>
            <a:ext cx="12192001" cy="631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63" name="Shape 263"/>
        <p:cNvGrpSpPr/>
        <p:nvPr/>
      </p:nvGrpSpPr>
      <p:grpSpPr>
        <a:xfrm>
          <a:off x="0" y="0"/>
          <a:ext cx="0" cy="0"/>
          <a:chOff x="0" y="0"/>
          <a:chExt cx="0" cy="0"/>
        </a:xfrm>
      </p:grpSpPr>
      <p:sp>
        <p:nvSpPr>
          <p:cNvPr id="264" name="Google Shape;264;p37"/>
          <p:cNvSpPr txBox="1"/>
          <p:nvPr/>
        </p:nvSpPr>
        <p:spPr>
          <a:xfrm>
            <a:off x="0" y="2"/>
            <a:ext cx="11134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 Panel : list.php</a:t>
            </a:r>
            <a:endParaRPr b="0" i="0" sz="2100" u="none" cap="none" strike="noStrike">
              <a:solidFill>
                <a:schemeClr val="dk1"/>
              </a:solidFill>
              <a:latin typeface="Century Gothic"/>
              <a:ea typeface="Century Gothic"/>
              <a:cs typeface="Century Gothic"/>
              <a:sym typeface="Century Gothic"/>
            </a:endParaRPr>
          </a:p>
        </p:txBody>
      </p:sp>
      <p:pic>
        <p:nvPicPr>
          <p:cNvPr id="265" name="Google Shape;265;p37"/>
          <p:cNvPicPr preferRelativeResize="0"/>
          <p:nvPr/>
        </p:nvPicPr>
        <p:blipFill rotWithShape="1">
          <a:blip r:embed="rId3">
            <a:alphaModFix/>
          </a:blip>
          <a:srcRect b="7922" l="650" r="2224" t="6152"/>
          <a:stretch/>
        </p:blipFill>
        <p:spPr>
          <a:xfrm>
            <a:off x="0" y="551825"/>
            <a:ext cx="12192001" cy="630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69" name="Shape 269"/>
        <p:cNvGrpSpPr/>
        <p:nvPr/>
      </p:nvGrpSpPr>
      <p:grpSpPr>
        <a:xfrm>
          <a:off x="0" y="0"/>
          <a:ext cx="0" cy="0"/>
          <a:chOff x="0" y="0"/>
          <a:chExt cx="0" cy="0"/>
        </a:xfrm>
      </p:grpSpPr>
      <p:sp>
        <p:nvSpPr>
          <p:cNvPr id="270" name="Google Shape;270;p38"/>
          <p:cNvSpPr txBox="1"/>
          <p:nvPr/>
        </p:nvSpPr>
        <p:spPr>
          <a:xfrm>
            <a:off x="103000" y="93352"/>
            <a:ext cx="11134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 Panel : list.php (se</a:t>
            </a:r>
            <a:r>
              <a:rPr b="1" lang="en-IN" sz="2300">
                <a:solidFill>
                  <a:srgbClr val="C00000"/>
                </a:solidFill>
                <a:latin typeface="Century Gothic"/>
                <a:ea typeface="Century Gothic"/>
                <a:cs typeface="Century Gothic"/>
                <a:sym typeface="Century Gothic"/>
              </a:rPr>
              <a:t>arch for a particular product by name </a:t>
            </a:r>
            <a:r>
              <a:rPr b="1" i="0" lang="en-IN" sz="2300" u="none" cap="none" strike="noStrike">
                <a:solidFill>
                  <a:srgbClr val="C00000"/>
                </a:solidFill>
                <a:latin typeface="Century Gothic"/>
                <a:ea typeface="Century Gothic"/>
                <a:cs typeface="Century Gothic"/>
                <a:sym typeface="Century Gothic"/>
              </a:rPr>
              <a:t>)</a:t>
            </a:r>
            <a:endParaRPr b="0" i="0" sz="2100" u="none" cap="none" strike="noStrike">
              <a:solidFill>
                <a:schemeClr val="dk1"/>
              </a:solidFill>
              <a:latin typeface="Century Gothic"/>
              <a:ea typeface="Century Gothic"/>
              <a:cs typeface="Century Gothic"/>
              <a:sym typeface="Century Gothic"/>
            </a:endParaRPr>
          </a:p>
        </p:txBody>
      </p:sp>
      <p:pic>
        <p:nvPicPr>
          <p:cNvPr id="271" name="Google Shape;271;p38"/>
          <p:cNvPicPr preferRelativeResize="0"/>
          <p:nvPr/>
        </p:nvPicPr>
        <p:blipFill rotWithShape="1">
          <a:blip r:embed="rId3">
            <a:alphaModFix/>
          </a:blip>
          <a:srcRect b="26482" l="2205" r="631" t="5890"/>
          <a:stretch/>
        </p:blipFill>
        <p:spPr>
          <a:xfrm>
            <a:off x="0" y="1435400"/>
            <a:ext cx="12192001" cy="542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75" name="Shape 275"/>
        <p:cNvGrpSpPr/>
        <p:nvPr/>
      </p:nvGrpSpPr>
      <p:grpSpPr>
        <a:xfrm>
          <a:off x="0" y="0"/>
          <a:ext cx="0" cy="0"/>
          <a:chOff x="0" y="0"/>
          <a:chExt cx="0" cy="0"/>
        </a:xfrm>
      </p:grpSpPr>
      <p:sp>
        <p:nvSpPr>
          <p:cNvPr id="276" name="Google Shape;276;p39"/>
          <p:cNvSpPr txBox="1"/>
          <p:nvPr/>
        </p:nvSpPr>
        <p:spPr>
          <a:xfrm>
            <a:off x="-88375" y="93350"/>
            <a:ext cx="12280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 Panel : </a:t>
            </a:r>
            <a:r>
              <a:rPr b="1" lang="en-IN" sz="2300">
                <a:solidFill>
                  <a:srgbClr val="C00000"/>
                </a:solidFill>
                <a:latin typeface="Century Gothic"/>
                <a:ea typeface="Century Gothic"/>
                <a:cs typeface="Century Gothic"/>
                <a:sym typeface="Century Gothic"/>
              </a:rPr>
              <a:t>edit</a:t>
            </a:r>
            <a:r>
              <a:rPr b="1" i="0" lang="en-IN" sz="2300" u="none" cap="none" strike="noStrike">
                <a:solidFill>
                  <a:srgbClr val="C00000"/>
                </a:solidFill>
                <a:latin typeface="Century Gothic"/>
                <a:ea typeface="Century Gothic"/>
                <a:cs typeface="Century Gothic"/>
                <a:sym typeface="Century Gothic"/>
              </a:rPr>
              <a:t>.php (</a:t>
            </a:r>
            <a:r>
              <a:rPr b="1" lang="en-IN" sz="2300">
                <a:solidFill>
                  <a:srgbClr val="C00000"/>
                </a:solidFill>
                <a:latin typeface="Century Gothic"/>
                <a:ea typeface="Century Gothic"/>
                <a:cs typeface="Century Gothic"/>
                <a:sym typeface="Century Gothic"/>
              </a:rPr>
              <a:t> Edit</a:t>
            </a:r>
            <a:r>
              <a:rPr b="1" lang="en-IN" sz="2300">
                <a:solidFill>
                  <a:srgbClr val="C00000"/>
                </a:solidFill>
                <a:latin typeface="Century Gothic"/>
                <a:ea typeface="Century Gothic"/>
                <a:cs typeface="Century Gothic"/>
                <a:sym typeface="Century Gothic"/>
              </a:rPr>
              <a:t> a particular product by clicking edit button from list.php page</a:t>
            </a:r>
            <a:r>
              <a:rPr b="1" i="0" lang="en-IN" sz="2300" u="none" cap="none" strike="noStrike">
                <a:solidFill>
                  <a:srgbClr val="C00000"/>
                </a:solidFill>
                <a:latin typeface="Century Gothic"/>
                <a:ea typeface="Century Gothic"/>
                <a:cs typeface="Century Gothic"/>
                <a:sym typeface="Century Gothic"/>
              </a:rPr>
              <a:t>)</a:t>
            </a:r>
            <a:endParaRPr b="0" i="0" sz="2100" u="none" cap="none" strike="noStrike">
              <a:solidFill>
                <a:schemeClr val="dk1"/>
              </a:solidFill>
              <a:latin typeface="Century Gothic"/>
              <a:ea typeface="Century Gothic"/>
              <a:cs typeface="Century Gothic"/>
              <a:sym typeface="Century Gothic"/>
            </a:endParaRPr>
          </a:p>
        </p:txBody>
      </p:sp>
      <p:pic>
        <p:nvPicPr>
          <p:cNvPr id="277" name="Google Shape;277;p39"/>
          <p:cNvPicPr preferRelativeResize="0"/>
          <p:nvPr/>
        </p:nvPicPr>
        <p:blipFill rotWithShape="1">
          <a:blip r:embed="rId3">
            <a:alphaModFix/>
          </a:blip>
          <a:srcRect b="4643" l="2179" r="1360" t="5718"/>
          <a:stretch/>
        </p:blipFill>
        <p:spPr>
          <a:xfrm>
            <a:off x="93925" y="822975"/>
            <a:ext cx="12098201" cy="603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81" name="Shape 281"/>
        <p:cNvGrpSpPr/>
        <p:nvPr/>
      </p:nvGrpSpPr>
      <p:grpSpPr>
        <a:xfrm>
          <a:off x="0" y="0"/>
          <a:ext cx="0" cy="0"/>
          <a:chOff x="0" y="0"/>
          <a:chExt cx="0" cy="0"/>
        </a:xfrm>
      </p:grpSpPr>
      <p:sp>
        <p:nvSpPr>
          <p:cNvPr id="282" name="Google Shape;282;p40"/>
          <p:cNvSpPr txBox="1"/>
          <p:nvPr/>
        </p:nvSpPr>
        <p:spPr>
          <a:xfrm>
            <a:off x="-88375" y="93350"/>
            <a:ext cx="12280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 Panel : </a:t>
            </a:r>
            <a:r>
              <a:rPr b="1" lang="en-IN" sz="2300">
                <a:solidFill>
                  <a:srgbClr val="C00000"/>
                </a:solidFill>
                <a:latin typeface="Century Gothic"/>
                <a:ea typeface="Century Gothic"/>
                <a:cs typeface="Century Gothic"/>
                <a:sym typeface="Century Gothic"/>
              </a:rPr>
              <a:t>edit</a:t>
            </a:r>
            <a:r>
              <a:rPr b="1" i="0" lang="en-IN" sz="2300" u="none" cap="none" strike="noStrike">
                <a:solidFill>
                  <a:srgbClr val="C00000"/>
                </a:solidFill>
                <a:latin typeface="Century Gothic"/>
                <a:ea typeface="Century Gothic"/>
                <a:cs typeface="Century Gothic"/>
                <a:sym typeface="Century Gothic"/>
              </a:rPr>
              <a:t>.php (</a:t>
            </a:r>
            <a:r>
              <a:rPr b="1" lang="en-IN" sz="2300">
                <a:solidFill>
                  <a:srgbClr val="C00000"/>
                </a:solidFill>
                <a:latin typeface="Century Gothic"/>
                <a:ea typeface="Century Gothic"/>
                <a:cs typeface="Century Gothic"/>
                <a:sym typeface="Century Gothic"/>
              </a:rPr>
              <a:t> Edit a particular product by clicking edit button from list.php page</a:t>
            </a:r>
            <a:r>
              <a:rPr b="1" i="0" lang="en-IN" sz="2300" u="none" cap="none" strike="noStrike">
                <a:solidFill>
                  <a:srgbClr val="C00000"/>
                </a:solidFill>
                <a:latin typeface="Century Gothic"/>
                <a:ea typeface="Century Gothic"/>
                <a:cs typeface="Century Gothic"/>
                <a:sym typeface="Century Gothic"/>
              </a:rPr>
              <a:t>)</a:t>
            </a:r>
            <a:endParaRPr b="0" i="0" sz="2100" u="none" cap="none" strike="noStrike">
              <a:solidFill>
                <a:schemeClr val="dk1"/>
              </a:solidFill>
              <a:latin typeface="Century Gothic"/>
              <a:ea typeface="Century Gothic"/>
              <a:cs typeface="Century Gothic"/>
              <a:sym typeface="Century Gothic"/>
            </a:endParaRPr>
          </a:p>
        </p:txBody>
      </p:sp>
      <p:pic>
        <p:nvPicPr>
          <p:cNvPr id="283" name="Google Shape;283;p40"/>
          <p:cNvPicPr preferRelativeResize="0"/>
          <p:nvPr/>
        </p:nvPicPr>
        <p:blipFill rotWithShape="1">
          <a:blip r:embed="rId3">
            <a:alphaModFix/>
          </a:blip>
          <a:srcRect b="5020" l="1323" r="3465" t="5637"/>
          <a:stretch/>
        </p:blipFill>
        <p:spPr>
          <a:xfrm>
            <a:off x="0" y="893750"/>
            <a:ext cx="12192001" cy="5964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87" name="Shape 287"/>
        <p:cNvGrpSpPr/>
        <p:nvPr/>
      </p:nvGrpSpPr>
      <p:grpSpPr>
        <a:xfrm>
          <a:off x="0" y="0"/>
          <a:ext cx="0" cy="0"/>
          <a:chOff x="0" y="0"/>
          <a:chExt cx="0" cy="0"/>
        </a:xfrm>
      </p:grpSpPr>
      <p:sp>
        <p:nvSpPr>
          <p:cNvPr id="288" name="Google Shape;288;p41"/>
          <p:cNvSpPr txBox="1"/>
          <p:nvPr/>
        </p:nvSpPr>
        <p:spPr>
          <a:xfrm>
            <a:off x="103000" y="93352"/>
            <a:ext cx="11134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Admin</a:t>
            </a:r>
            <a:r>
              <a:rPr b="1" lang="en-IN" sz="2300">
                <a:solidFill>
                  <a:srgbClr val="C00000"/>
                </a:solidFill>
                <a:latin typeface="Century Gothic"/>
                <a:ea typeface="Century Gothic"/>
                <a:cs typeface="Century Gothic"/>
                <a:sym typeface="Century Gothic"/>
              </a:rPr>
              <a:t> </a:t>
            </a:r>
            <a:r>
              <a:rPr b="1" i="0" lang="en-IN" sz="2300" u="none" cap="none" strike="noStrike">
                <a:solidFill>
                  <a:srgbClr val="C00000"/>
                </a:solidFill>
                <a:latin typeface="Century Gothic"/>
                <a:ea typeface="Century Gothic"/>
                <a:cs typeface="Century Gothic"/>
                <a:sym typeface="Century Gothic"/>
              </a:rPr>
              <a:t>Panel: f</a:t>
            </a:r>
            <a:r>
              <a:rPr b="1" lang="en-IN" sz="2300">
                <a:solidFill>
                  <a:srgbClr val="C00000"/>
                </a:solidFill>
                <a:latin typeface="Century Gothic"/>
                <a:ea typeface="Century Gothic"/>
                <a:cs typeface="Century Gothic"/>
                <a:sym typeface="Century Gothic"/>
              </a:rPr>
              <a:t>ood_orders.php</a:t>
            </a:r>
            <a:endParaRPr b="0" i="0" sz="2100" u="none" cap="none" strike="noStrike">
              <a:solidFill>
                <a:schemeClr val="dk1"/>
              </a:solidFill>
              <a:latin typeface="Century Gothic"/>
              <a:ea typeface="Century Gothic"/>
              <a:cs typeface="Century Gothic"/>
              <a:sym typeface="Century Gothic"/>
            </a:endParaRPr>
          </a:p>
        </p:txBody>
      </p:sp>
      <p:pic>
        <p:nvPicPr>
          <p:cNvPr id="289" name="Google Shape;289;p41"/>
          <p:cNvPicPr preferRelativeResize="0"/>
          <p:nvPr/>
        </p:nvPicPr>
        <p:blipFill rotWithShape="1">
          <a:blip r:embed="rId3">
            <a:alphaModFix/>
          </a:blip>
          <a:srcRect b="5529" l="1390" r="1390" t="6418"/>
          <a:stretch/>
        </p:blipFill>
        <p:spPr>
          <a:xfrm>
            <a:off x="51500" y="1014350"/>
            <a:ext cx="12140499" cy="5843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26" name="Shape 126"/>
        <p:cNvGrpSpPr/>
        <p:nvPr/>
      </p:nvGrpSpPr>
      <p:grpSpPr>
        <a:xfrm>
          <a:off x="0" y="0"/>
          <a:ext cx="0" cy="0"/>
          <a:chOff x="0" y="0"/>
          <a:chExt cx="0" cy="0"/>
        </a:xfrm>
      </p:grpSpPr>
      <p:sp>
        <p:nvSpPr>
          <p:cNvPr id="127" name="Google Shape;127;p15"/>
          <p:cNvSpPr txBox="1"/>
          <p:nvPr/>
        </p:nvSpPr>
        <p:spPr>
          <a:xfrm>
            <a:off x="4048126" y="809625"/>
            <a:ext cx="37623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28" name="Google Shape;128;p15"/>
          <p:cNvSpPr txBox="1"/>
          <p:nvPr/>
        </p:nvSpPr>
        <p:spPr>
          <a:xfrm>
            <a:off x="4282475" y="107875"/>
            <a:ext cx="340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IN" sz="2900" u="none" cap="none" strike="noStrike">
                <a:solidFill>
                  <a:schemeClr val="accent1"/>
                </a:solidFill>
                <a:latin typeface="Roboto"/>
                <a:ea typeface="Roboto"/>
                <a:cs typeface="Roboto"/>
                <a:sym typeface="Roboto"/>
              </a:rPr>
              <a:t>Acknowledgment</a:t>
            </a:r>
            <a:endParaRPr i="0" sz="2100" u="none" cap="none" strike="noStrike">
              <a:solidFill>
                <a:schemeClr val="accent1"/>
              </a:solidFill>
              <a:latin typeface="Roboto"/>
              <a:ea typeface="Roboto"/>
              <a:cs typeface="Roboto"/>
              <a:sym typeface="Roboto"/>
            </a:endParaRPr>
          </a:p>
        </p:txBody>
      </p:sp>
      <p:sp>
        <p:nvSpPr>
          <p:cNvPr id="129" name="Google Shape;129;p15"/>
          <p:cNvSpPr txBox="1"/>
          <p:nvPr/>
        </p:nvSpPr>
        <p:spPr>
          <a:xfrm>
            <a:off x="1003225" y="1046250"/>
            <a:ext cx="10302900" cy="4863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IN" sz="2100" u="none" cap="none" strike="noStrike">
                <a:solidFill>
                  <a:srgbClr val="000000"/>
                </a:solidFill>
                <a:latin typeface="Arial"/>
                <a:ea typeface="Arial"/>
                <a:cs typeface="Arial"/>
                <a:sym typeface="Arial"/>
              </a:rPr>
              <a:t>We feel immense pleasure to introduce </a:t>
            </a:r>
            <a:r>
              <a:rPr b="1" i="1" lang="en-IN" sz="2100" u="none" cap="none" strike="noStrike">
                <a:solidFill>
                  <a:schemeClr val="accent1"/>
                </a:solidFill>
                <a:latin typeface="Arial"/>
                <a:ea typeface="Arial"/>
                <a:cs typeface="Arial"/>
                <a:sym typeface="Arial"/>
              </a:rPr>
              <a:t>Food Plaza</a:t>
            </a:r>
            <a:r>
              <a:rPr b="1" i="1" lang="en-IN" sz="2100" u="none" cap="none" strike="noStrike">
                <a:solidFill>
                  <a:srgbClr val="40A7C2"/>
                </a:solidFill>
                <a:latin typeface="Arial"/>
                <a:ea typeface="Arial"/>
                <a:cs typeface="Arial"/>
                <a:sym typeface="Arial"/>
              </a:rPr>
              <a:t> </a:t>
            </a:r>
            <a:r>
              <a:rPr b="0" i="0" lang="en-IN" sz="2100" u="none" cap="none" strike="noStrike">
                <a:solidFill>
                  <a:srgbClr val="000000"/>
                </a:solidFill>
                <a:latin typeface="Arial"/>
                <a:ea typeface="Arial"/>
                <a:cs typeface="Arial"/>
                <a:sym typeface="Arial"/>
              </a:rPr>
              <a:t> as our minor project.</a:t>
            </a:r>
            <a:endParaRPr b="0" i="0" sz="2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sz="2100"/>
          </a:p>
          <a:p>
            <a:pPr indent="0" lvl="0" marL="0" marR="0" rtl="0" algn="just">
              <a:lnSpc>
                <a:spcPct val="100000"/>
              </a:lnSpc>
              <a:spcBef>
                <a:spcPts val="0"/>
              </a:spcBef>
              <a:spcAft>
                <a:spcPts val="0"/>
              </a:spcAft>
              <a:buNone/>
            </a:pPr>
            <a:r>
              <a:rPr b="0" i="0" lang="en-IN" sz="2100" u="none" cap="none" strike="noStrike">
                <a:solidFill>
                  <a:srgbClr val="000000"/>
                </a:solidFill>
                <a:latin typeface="Arial"/>
                <a:ea typeface="Arial"/>
                <a:cs typeface="Arial"/>
                <a:sym typeface="Arial"/>
              </a:rPr>
              <a:t>We would like to express our special thanks to our teacher Mrs. Sudipta Ghosh , mam who has been a constant source of knowledge and inspiration to us, and who gave us the opportunity to do this project. We would also like to express our gratitude to our beloved parents for their review and many helpful comments and enlightening us and guiding us throughout the finalisation of this project within the limited time frame.</a:t>
            </a:r>
            <a:endParaRPr b="0" i="0" sz="2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sz="2100"/>
          </a:p>
          <a:p>
            <a:pPr indent="0" lvl="0" marL="0" marR="0" rtl="0" algn="just">
              <a:lnSpc>
                <a:spcPct val="100000"/>
              </a:lnSpc>
              <a:spcBef>
                <a:spcPts val="0"/>
              </a:spcBef>
              <a:spcAft>
                <a:spcPts val="0"/>
              </a:spcAft>
              <a:buNone/>
            </a:pPr>
            <a:r>
              <a:rPr b="0" i="0" lang="en-IN" sz="2100" u="none" cap="none" strike="noStrike">
                <a:solidFill>
                  <a:srgbClr val="000000"/>
                </a:solidFill>
                <a:latin typeface="Arial"/>
                <a:ea typeface="Arial"/>
                <a:cs typeface="Arial"/>
                <a:sym typeface="Arial"/>
              </a:rPr>
              <a:t>Last but not the least, we thank all our teachers and as well as friends who have given us that much strength to keep moving on forward every time. </a:t>
            </a:r>
            <a:endParaRPr sz="2100"/>
          </a:p>
          <a:p>
            <a:pPr indent="0" lvl="0" marL="0" marR="0" rtl="0" algn="just">
              <a:lnSpc>
                <a:spcPct val="100000"/>
              </a:lnSpc>
              <a:spcBef>
                <a:spcPts val="0"/>
              </a:spcBef>
              <a:spcAft>
                <a:spcPts val="0"/>
              </a:spcAft>
              <a:buNone/>
            </a:pPr>
            <a:r>
              <a:t/>
            </a:r>
            <a:endParaRPr sz="2100"/>
          </a:p>
          <a:p>
            <a:pPr indent="0" lvl="0" marL="0" marR="0" rtl="0" algn="just">
              <a:lnSpc>
                <a:spcPct val="100000"/>
              </a:lnSpc>
              <a:spcBef>
                <a:spcPts val="0"/>
              </a:spcBef>
              <a:spcAft>
                <a:spcPts val="0"/>
              </a:spcAft>
              <a:buNone/>
            </a:pPr>
            <a:r>
              <a:rPr b="0" i="0" lang="en-IN" sz="2100" u="none" cap="none" strike="noStrike">
                <a:solidFill>
                  <a:srgbClr val="000000"/>
                </a:solidFill>
                <a:latin typeface="Arial"/>
                <a:ea typeface="Arial"/>
                <a:cs typeface="Arial"/>
                <a:sym typeface="Arial"/>
              </a:rPr>
              <a:t>Finally, we would like to thank members of the BSTM family for their moral support and encouragement.</a:t>
            </a:r>
            <a:endParaRPr sz="1100"/>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93" name="Shape 293"/>
        <p:cNvGrpSpPr/>
        <p:nvPr/>
      </p:nvGrpSpPr>
      <p:grpSpPr>
        <a:xfrm>
          <a:off x="0" y="0"/>
          <a:ext cx="0" cy="0"/>
          <a:chOff x="0" y="0"/>
          <a:chExt cx="0" cy="0"/>
        </a:xfrm>
      </p:grpSpPr>
      <p:sp>
        <p:nvSpPr>
          <p:cNvPr id="294" name="Google Shape;294;p42"/>
          <p:cNvSpPr txBox="1"/>
          <p:nvPr/>
        </p:nvSpPr>
        <p:spPr>
          <a:xfrm>
            <a:off x="303024" y="0"/>
            <a:ext cx="5420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IN" sz="1800">
                <a:solidFill>
                  <a:schemeClr val="dk1"/>
                </a:solidFill>
                <a:latin typeface="Century Gothic"/>
                <a:ea typeface="Century Gothic"/>
                <a:cs typeface="Century Gothic"/>
                <a:sym typeface="Century Gothic"/>
              </a:rPr>
              <a:t>Frontend - Landing Page</a:t>
            </a:r>
            <a:r>
              <a:rPr b="1" i="0" lang="en-IN" sz="1800" u="none" cap="none" strike="noStrike">
                <a:solidFill>
                  <a:schemeClr val="dk1"/>
                </a:solidFill>
                <a:latin typeface="Century Gothic"/>
                <a:ea typeface="Century Gothic"/>
                <a:cs typeface="Century Gothic"/>
                <a:sym typeface="Century Gothic"/>
              </a:rPr>
              <a:t> : </a:t>
            </a:r>
            <a:r>
              <a:rPr b="1" lang="en-IN" sz="1800">
                <a:solidFill>
                  <a:schemeClr val="dk1"/>
                </a:solidFill>
                <a:latin typeface="Century Gothic"/>
                <a:ea typeface="Century Gothic"/>
                <a:cs typeface="Century Gothic"/>
                <a:sym typeface="Century Gothic"/>
              </a:rPr>
              <a:t>index</a:t>
            </a:r>
            <a:r>
              <a:rPr b="1" i="0" lang="en-IN" sz="1800" u="none" cap="none" strike="noStrike">
                <a:solidFill>
                  <a:schemeClr val="dk1"/>
                </a:solidFill>
                <a:latin typeface="Century Gothic"/>
                <a:ea typeface="Century Gothic"/>
                <a:cs typeface="Century Gothic"/>
                <a:sym typeface="Century Gothic"/>
              </a:rPr>
              <a:t>.php</a:t>
            </a:r>
            <a:endParaRPr b="0" i="0" sz="1400" u="none" cap="none" strike="noStrike">
              <a:solidFill>
                <a:srgbClr val="000000"/>
              </a:solidFill>
              <a:latin typeface="Arial"/>
              <a:ea typeface="Arial"/>
              <a:cs typeface="Arial"/>
              <a:sym typeface="Arial"/>
            </a:endParaRPr>
          </a:p>
        </p:txBody>
      </p:sp>
      <p:pic>
        <p:nvPicPr>
          <p:cNvPr id="295" name="Google Shape;295;p42"/>
          <p:cNvPicPr preferRelativeResize="0"/>
          <p:nvPr/>
        </p:nvPicPr>
        <p:blipFill rotWithShape="1">
          <a:blip r:embed="rId3">
            <a:alphaModFix/>
          </a:blip>
          <a:srcRect b="8451" l="17132" r="12131" t="5304"/>
          <a:stretch/>
        </p:blipFill>
        <p:spPr>
          <a:xfrm>
            <a:off x="875425" y="369300"/>
            <a:ext cx="11316576" cy="648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299" name="Shape 299"/>
        <p:cNvGrpSpPr/>
        <p:nvPr/>
      </p:nvGrpSpPr>
      <p:grpSpPr>
        <a:xfrm>
          <a:off x="0" y="0"/>
          <a:ext cx="0" cy="0"/>
          <a:chOff x="0" y="0"/>
          <a:chExt cx="0" cy="0"/>
        </a:xfrm>
      </p:grpSpPr>
      <p:sp>
        <p:nvSpPr>
          <p:cNvPr id="300" name="Google Shape;300;p43"/>
          <p:cNvSpPr txBox="1"/>
          <p:nvPr/>
        </p:nvSpPr>
        <p:spPr>
          <a:xfrm>
            <a:off x="-1" y="0"/>
            <a:ext cx="5420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IN" sz="1800">
                <a:solidFill>
                  <a:schemeClr val="dk1"/>
                </a:solidFill>
                <a:latin typeface="Century Gothic"/>
                <a:ea typeface="Century Gothic"/>
                <a:cs typeface="Century Gothic"/>
                <a:sym typeface="Century Gothic"/>
              </a:rPr>
              <a:t>Frontend - Landing Page</a:t>
            </a:r>
            <a:r>
              <a:rPr b="1" i="0" lang="en-IN" sz="1800" u="none" cap="none" strike="noStrike">
                <a:solidFill>
                  <a:schemeClr val="dk1"/>
                </a:solidFill>
                <a:latin typeface="Century Gothic"/>
                <a:ea typeface="Century Gothic"/>
                <a:cs typeface="Century Gothic"/>
                <a:sym typeface="Century Gothic"/>
              </a:rPr>
              <a:t> : </a:t>
            </a:r>
            <a:r>
              <a:rPr b="1" lang="en-IN" sz="1800">
                <a:solidFill>
                  <a:schemeClr val="dk1"/>
                </a:solidFill>
                <a:latin typeface="Century Gothic"/>
                <a:ea typeface="Century Gothic"/>
                <a:cs typeface="Century Gothic"/>
                <a:sym typeface="Century Gothic"/>
              </a:rPr>
              <a:t>index</a:t>
            </a:r>
            <a:r>
              <a:rPr b="1" i="0" lang="en-IN" sz="1800" u="none" cap="none" strike="noStrike">
                <a:solidFill>
                  <a:schemeClr val="dk1"/>
                </a:solidFill>
                <a:latin typeface="Century Gothic"/>
                <a:ea typeface="Century Gothic"/>
                <a:cs typeface="Century Gothic"/>
                <a:sym typeface="Century Gothic"/>
              </a:rPr>
              <a:t>.php</a:t>
            </a:r>
            <a:endParaRPr b="0" i="0" sz="1400" u="none" cap="none" strike="noStrike">
              <a:solidFill>
                <a:srgbClr val="000000"/>
              </a:solidFill>
              <a:latin typeface="Arial"/>
              <a:ea typeface="Arial"/>
              <a:cs typeface="Arial"/>
              <a:sym typeface="Arial"/>
            </a:endParaRPr>
          </a:p>
        </p:txBody>
      </p:sp>
      <p:pic>
        <p:nvPicPr>
          <p:cNvPr id="301" name="Google Shape;301;p43"/>
          <p:cNvPicPr preferRelativeResize="0"/>
          <p:nvPr/>
        </p:nvPicPr>
        <p:blipFill rotWithShape="1">
          <a:blip r:embed="rId3">
            <a:alphaModFix/>
          </a:blip>
          <a:srcRect b="8473" l="16741" r="4400" t="4350"/>
          <a:stretch/>
        </p:blipFill>
        <p:spPr>
          <a:xfrm>
            <a:off x="2135375" y="369300"/>
            <a:ext cx="10056625" cy="648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05" name="Shape 305"/>
        <p:cNvGrpSpPr/>
        <p:nvPr/>
      </p:nvGrpSpPr>
      <p:grpSpPr>
        <a:xfrm>
          <a:off x="0" y="0"/>
          <a:ext cx="0" cy="0"/>
          <a:chOff x="0" y="0"/>
          <a:chExt cx="0" cy="0"/>
        </a:xfrm>
      </p:grpSpPr>
      <p:sp>
        <p:nvSpPr>
          <p:cNvPr id="306" name="Google Shape;306;p44"/>
          <p:cNvSpPr txBox="1"/>
          <p:nvPr/>
        </p:nvSpPr>
        <p:spPr>
          <a:xfrm>
            <a:off x="2" y="0"/>
            <a:ext cx="393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Admin : </a:t>
            </a:r>
            <a:r>
              <a:rPr b="1" lang="en-IN" sz="1800">
                <a:solidFill>
                  <a:schemeClr val="dk1"/>
                </a:solidFill>
                <a:latin typeface="Century Gothic"/>
                <a:ea typeface="Century Gothic"/>
                <a:cs typeface="Century Gothic"/>
                <a:sym typeface="Century Gothic"/>
              </a:rPr>
              <a:t>list</a:t>
            </a:r>
            <a:r>
              <a:rPr b="1" i="0" lang="en-IN" sz="1800" u="none" cap="none" strike="noStrike">
                <a:solidFill>
                  <a:schemeClr val="dk1"/>
                </a:solidFill>
                <a:latin typeface="Century Gothic"/>
                <a:ea typeface="Century Gothic"/>
                <a:cs typeface="Century Gothic"/>
                <a:sym typeface="Century Gothic"/>
              </a:rPr>
              <a:t>.php</a:t>
            </a:r>
            <a:endParaRPr b="0" i="0" sz="1400" u="none" cap="none" strike="noStrike">
              <a:solidFill>
                <a:srgbClr val="000000"/>
              </a:solidFill>
              <a:latin typeface="Arial"/>
              <a:ea typeface="Arial"/>
              <a:cs typeface="Arial"/>
              <a:sym typeface="Arial"/>
            </a:endParaRPr>
          </a:p>
        </p:txBody>
      </p:sp>
      <p:pic>
        <p:nvPicPr>
          <p:cNvPr id="307" name="Google Shape;307;p44"/>
          <p:cNvPicPr preferRelativeResize="0"/>
          <p:nvPr/>
        </p:nvPicPr>
        <p:blipFill rotWithShape="1">
          <a:blip r:embed="rId3">
            <a:alphaModFix/>
          </a:blip>
          <a:srcRect b="8821" l="0" r="27985" t="5532"/>
          <a:stretch/>
        </p:blipFill>
        <p:spPr>
          <a:xfrm>
            <a:off x="939200" y="369300"/>
            <a:ext cx="11252801" cy="648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11" name="Shape 311"/>
        <p:cNvGrpSpPr/>
        <p:nvPr/>
      </p:nvGrpSpPr>
      <p:grpSpPr>
        <a:xfrm>
          <a:off x="0" y="0"/>
          <a:ext cx="0" cy="0"/>
          <a:chOff x="0" y="0"/>
          <a:chExt cx="0" cy="0"/>
        </a:xfrm>
      </p:grpSpPr>
      <p:sp>
        <p:nvSpPr>
          <p:cNvPr id="312" name="Google Shape;312;p45"/>
          <p:cNvSpPr txBox="1"/>
          <p:nvPr/>
        </p:nvSpPr>
        <p:spPr>
          <a:xfrm>
            <a:off x="2" y="0"/>
            <a:ext cx="393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Admin : </a:t>
            </a:r>
            <a:r>
              <a:rPr b="1" lang="en-IN" sz="1800">
                <a:solidFill>
                  <a:schemeClr val="dk1"/>
                </a:solidFill>
                <a:latin typeface="Century Gothic"/>
                <a:ea typeface="Century Gothic"/>
                <a:cs typeface="Century Gothic"/>
                <a:sym typeface="Century Gothic"/>
              </a:rPr>
              <a:t>list</a:t>
            </a:r>
            <a:r>
              <a:rPr b="1" i="0" lang="en-IN" sz="1800" u="none" cap="none" strike="noStrike">
                <a:solidFill>
                  <a:schemeClr val="dk1"/>
                </a:solidFill>
                <a:latin typeface="Century Gothic"/>
                <a:ea typeface="Century Gothic"/>
                <a:cs typeface="Century Gothic"/>
                <a:sym typeface="Century Gothic"/>
              </a:rPr>
              <a:t>.php</a:t>
            </a:r>
            <a:endParaRPr b="0" i="0" sz="1400" u="none" cap="none" strike="noStrike">
              <a:solidFill>
                <a:srgbClr val="000000"/>
              </a:solidFill>
              <a:latin typeface="Arial"/>
              <a:ea typeface="Arial"/>
              <a:cs typeface="Arial"/>
              <a:sym typeface="Arial"/>
            </a:endParaRPr>
          </a:p>
        </p:txBody>
      </p:sp>
      <p:pic>
        <p:nvPicPr>
          <p:cNvPr id="313" name="Google Shape;313;p45"/>
          <p:cNvPicPr preferRelativeResize="0"/>
          <p:nvPr/>
        </p:nvPicPr>
        <p:blipFill rotWithShape="1">
          <a:blip r:embed="rId3">
            <a:alphaModFix/>
          </a:blip>
          <a:srcRect b="12341" l="0" r="2940" t="5380"/>
          <a:stretch/>
        </p:blipFill>
        <p:spPr>
          <a:xfrm>
            <a:off x="0" y="369300"/>
            <a:ext cx="12192001" cy="648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17" name="Shape 317"/>
        <p:cNvGrpSpPr/>
        <p:nvPr/>
      </p:nvGrpSpPr>
      <p:grpSpPr>
        <a:xfrm>
          <a:off x="0" y="0"/>
          <a:ext cx="0" cy="0"/>
          <a:chOff x="0" y="0"/>
          <a:chExt cx="0" cy="0"/>
        </a:xfrm>
      </p:grpSpPr>
      <p:sp>
        <p:nvSpPr>
          <p:cNvPr id="318" name="Google Shape;318;p46"/>
          <p:cNvSpPr txBox="1"/>
          <p:nvPr/>
        </p:nvSpPr>
        <p:spPr>
          <a:xfrm>
            <a:off x="2" y="0"/>
            <a:ext cx="393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Admin : </a:t>
            </a:r>
            <a:r>
              <a:rPr b="1" lang="en-IN" sz="1800">
                <a:solidFill>
                  <a:schemeClr val="dk1"/>
                </a:solidFill>
                <a:latin typeface="Century Gothic"/>
                <a:ea typeface="Century Gothic"/>
                <a:cs typeface="Century Gothic"/>
                <a:sym typeface="Century Gothic"/>
              </a:rPr>
              <a:t>insert</a:t>
            </a:r>
            <a:r>
              <a:rPr b="1" i="0" lang="en-IN" sz="1800" u="none" cap="none" strike="noStrike">
                <a:solidFill>
                  <a:schemeClr val="dk1"/>
                </a:solidFill>
                <a:latin typeface="Century Gothic"/>
                <a:ea typeface="Century Gothic"/>
                <a:cs typeface="Century Gothic"/>
                <a:sym typeface="Century Gothic"/>
              </a:rPr>
              <a:t>.php</a:t>
            </a:r>
            <a:endParaRPr b="0" i="0" sz="1400" u="none" cap="none" strike="noStrike">
              <a:solidFill>
                <a:srgbClr val="000000"/>
              </a:solidFill>
              <a:latin typeface="Arial"/>
              <a:ea typeface="Arial"/>
              <a:cs typeface="Arial"/>
              <a:sym typeface="Arial"/>
            </a:endParaRPr>
          </a:p>
        </p:txBody>
      </p:sp>
      <p:pic>
        <p:nvPicPr>
          <p:cNvPr id="319" name="Google Shape;319;p46"/>
          <p:cNvPicPr preferRelativeResize="0"/>
          <p:nvPr/>
        </p:nvPicPr>
        <p:blipFill rotWithShape="1">
          <a:blip r:embed="rId3">
            <a:alphaModFix/>
          </a:blip>
          <a:srcRect b="10541" l="0" r="13111" t="12285"/>
          <a:stretch/>
        </p:blipFill>
        <p:spPr>
          <a:xfrm>
            <a:off x="0" y="599675"/>
            <a:ext cx="12192001" cy="6258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23" name="Shape 323"/>
        <p:cNvGrpSpPr/>
        <p:nvPr/>
      </p:nvGrpSpPr>
      <p:grpSpPr>
        <a:xfrm>
          <a:off x="0" y="0"/>
          <a:ext cx="0" cy="0"/>
          <a:chOff x="0" y="0"/>
          <a:chExt cx="0" cy="0"/>
        </a:xfrm>
      </p:grpSpPr>
      <p:sp>
        <p:nvSpPr>
          <p:cNvPr id="324" name="Google Shape;324;p47"/>
          <p:cNvSpPr txBox="1"/>
          <p:nvPr/>
        </p:nvSpPr>
        <p:spPr>
          <a:xfrm>
            <a:off x="2" y="0"/>
            <a:ext cx="393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Admin : </a:t>
            </a:r>
            <a:r>
              <a:rPr b="1" lang="en-IN" sz="1800">
                <a:solidFill>
                  <a:schemeClr val="dk1"/>
                </a:solidFill>
                <a:latin typeface="Century Gothic"/>
                <a:ea typeface="Century Gothic"/>
                <a:cs typeface="Century Gothic"/>
                <a:sym typeface="Century Gothic"/>
              </a:rPr>
              <a:t>delete</a:t>
            </a:r>
            <a:r>
              <a:rPr b="1" i="0" lang="en-IN" sz="1800" u="none" cap="none" strike="noStrike">
                <a:solidFill>
                  <a:schemeClr val="dk1"/>
                </a:solidFill>
                <a:latin typeface="Century Gothic"/>
                <a:ea typeface="Century Gothic"/>
                <a:cs typeface="Century Gothic"/>
                <a:sym typeface="Century Gothic"/>
              </a:rPr>
              <a:t>.php</a:t>
            </a:r>
            <a:endParaRPr b="0" i="0" sz="1400" u="none" cap="none" strike="noStrike">
              <a:solidFill>
                <a:srgbClr val="000000"/>
              </a:solidFill>
              <a:latin typeface="Arial"/>
              <a:ea typeface="Arial"/>
              <a:cs typeface="Arial"/>
              <a:sym typeface="Arial"/>
            </a:endParaRPr>
          </a:p>
        </p:txBody>
      </p:sp>
      <p:pic>
        <p:nvPicPr>
          <p:cNvPr id="325" name="Google Shape;325;p47"/>
          <p:cNvPicPr preferRelativeResize="0"/>
          <p:nvPr/>
        </p:nvPicPr>
        <p:blipFill rotWithShape="1">
          <a:blip r:embed="rId3">
            <a:alphaModFix/>
          </a:blip>
          <a:srcRect b="12082" l="0" r="30492" t="9510"/>
          <a:stretch/>
        </p:blipFill>
        <p:spPr>
          <a:xfrm>
            <a:off x="1555875" y="519950"/>
            <a:ext cx="10021201" cy="6124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29" name="Shape 329"/>
        <p:cNvGrpSpPr/>
        <p:nvPr/>
      </p:nvGrpSpPr>
      <p:grpSpPr>
        <a:xfrm>
          <a:off x="0" y="0"/>
          <a:ext cx="0" cy="0"/>
          <a:chOff x="0" y="0"/>
          <a:chExt cx="0" cy="0"/>
        </a:xfrm>
      </p:grpSpPr>
      <p:sp>
        <p:nvSpPr>
          <p:cNvPr id="330" name="Google Shape;330;p48"/>
          <p:cNvSpPr txBox="1"/>
          <p:nvPr/>
        </p:nvSpPr>
        <p:spPr>
          <a:xfrm>
            <a:off x="133876" y="425851"/>
            <a:ext cx="11477700" cy="1262100"/>
          </a:xfrm>
          <a:prstGeom prst="rect">
            <a:avLst/>
          </a:prstGeom>
          <a:noFill/>
          <a:ln>
            <a:noFill/>
          </a:ln>
        </p:spPr>
        <p:txBody>
          <a:bodyPr anchorCtr="0" anchor="t" bIns="45700" lIns="91425" spcFirstLastPara="1" rIns="91425" wrap="square" tIns="45700">
            <a:spAutoFit/>
          </a:bodyPr>
          <a:lstStyle/>
          <a:p>
            <a:pPr indent="0" lvl="0" marL="0" rtl="0" algn="just">
              <a:lnSpc>
                <a:spcPct val="100000"/>
              </a:lnSpc>
              <a:spcBef>
                <a:spcPts val="0"/>
              </a:spcBef>
              <a:spcAft>
                <a:spcPts val="0"/>
              </a:spcAft>
              <a:buClr>
                <a:schemeClr val="dk1"/>
              </a:buClr>
              <a:buSzPts val="1700"/>
              <a:buFont typeface="Arial"/>
              <a:buNone/>
            </a:pPr>
            <a:r>
              <a:rPr lang="en-IN" sz="1900">
                <a:solidFill>
                  <a:schemeClr val="dk1"/>
                </a:solidFill>
              </a:rPr>
              <a:t>A database is an organized collection of data stored in a computer system and usually controlled by a database management system (DBMS). The data in common databases is modeled in tables, making querying and processing efficient. Structured query language (SQL) is commonly used for data querying and writing.</a:t>
            </a:r>
            <a:endParaRPr sz="2000">
              <a:solidFill>
                <a:srgbClr val="2F2B20"/>
              </a:solidFill>
            </a:endParaRPr>
          </a:p>
        </p:txBody>
      </p:sp>
      <p:sp>
        <p:nvSpPr>
          <p:cNvPr id="331" name="Google Shape;331;p48"/>
          <p:cNvSpPr txBox="1"/>
          <p:nvPr/>
        </p:nvSpPr>
        <p:spPr>
          <a:xfrm>
            <a:off x="0" y="-79750"/>
            <a:ext cx="858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500">
                <a:solidFill>
                  <a:srgbClr val="C00000"/>
                </a:solidFill>
                <a:latin typeface="Nunito"/>
                <a:ea typeface="Nunito"/>
                <a:cs typeface="Nunito"/>
                <a:sym typeface="Nunito"/>
              </a:rPr>
              <a:t>Database : </a:t>
            </a:r>
            <a:endParaRPr b="1" sz="2500">
              <a:solidFill>
                <a:srgbClr val="C00000"/>
              </a:solidFill>
              <a:latin typeface="Nunito"/>
              <a:ea typeface="Nunito"/>
              <a:cs typeface="Nunito"/>
              <a:sym typeface="Nunito"/>
            </a:endParaRPr>
          </a:p>
        </p:txBody>
      </p:sp>
      <p:pic>
        <p:nvPicPr>
          <p:cNvPr id="332" name="Google Shape;332;p48"/>
          <p:cNvPicPr preferRelativeResize="0"/>
          <p:nvPr/>
        </p:nvPicPr>
        <p:blipFill rotWithShape="1">
          <a:blip r:embed="rId3">
            <a:alphaModFix/>
          </a:blip>
          <a:srcRect b="15294" l="2567" r="28972" t="14223"/>
          <a:stretch/>
        </p:blipFill>
        <p:spPr>
          <a:xfrm>
            <a:off x="1657125" y="1445150"/>
            <a:ext cx="10534875" cy="535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36" name="Shape 336"/>
        <p:cNvGrpSpPr/>
        <p:nvPr/>
      </p:nvGrpSpPr>
      <p:grpSpPr>
        <a:xfrm>
          <a:off x="0" y="0"/>
          <a:ext cx="0" cy="0"/>
          <a:chOff x="0" y="0"/>
          <a:chExt cx="0" cy="0"/>
        </a:xfrm>
      </p:grpSpPr>
      <p:sp>
        <p:nvSpPr>
          <p:cNvPr id="337" name="Google Shape;337;p49"/>
          <p:cNvSpPr txBox="1"/>
          <p:nvPr/>
        </p:nvSpPr>
        <p:spPr>
          <a:xfrm>
            <a:off x="0" y="-79750"/>
            <a:ext cx="858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500">
                <a:solidFill>
                  <a:srgbClr val="C00000"/>
                </a:solidFill>
                <a:latin typeface="Nunito"/>
                <a:ea typeface="Nunito"/>
                <a:cs typeface="Nunito"/>
                <a:sym typeface="Nunito"/>
              </a:rPr>
              <a:t>Database : </a:t>
            </a:r>
            <a:endParaRPr b="1" sz="2500">
              <a:solidFill>
                <a:srgbClr val="C00000"/>
              </a:solidFill>
              <a:latin typeface="Nunito"/>
              <a:ea typeface="Nunito"/>
              <a:cs typeface="Nunito"/>
              <a:sym typeface="Nunito"/>
            </a:endParaRPr>
          </a:p>
        </p:txBody>
      </p:sp>
      <p:pic>
        <p:nvPicPr>
          <p:cNvPr id="338" name="Google Shape;338;p49"/>
          <p:cNvPicPr preferRelativeResize="0"/>
          <p:nvPr/>
        </p:nvPicPr>
        <p:blipFill rotWithShape="1">
          <a:blip r:embed="rId3">
            <a:alphaModFix/>
          </a:blip>
          <a:srcRect b="8637" l="0" r="16984" t="7903"/>
          <a:stretch/>
        </p:blipFill>
        <p:spPr>
          <a:xfrm>
            <a:off x="668300" y="751200"/>
            <a:ext cx="11307724" cy="6106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42" name="Shape 342"/>
        <p:cNvGrpSpPr/>
        <p:nvPr/>
      </p:nvGrpSpPr>
      <p:grpSpPr>
        <a:xfrm>
          <a:off x="0" y="0"/>
          <a:ext cx="0" cy="0"/>
          <a:chOff x="0" y="0"/>
          <a:chExt cx="0" cy="0"/>
        </a:xfrm>
      </p:grpSpPr>
      <p:sp>
        <p:nvSpPr>
          <p:cNvPr id="343" name="Google Shape;343;p50"/>
          <p:cNvSpPr txBox="1"/>
          <p:nvPr/>
        </p:nvSpPr>
        <p:spPr>
          <a:xfrm>
            <a:off x="0" y="-79750"/>
            <a:ext cx="858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500">
                <a:solidFill>
                  <a:srgbClr val="C00000"/>
                </a:solidFill>
                <a:latin typeface="Nunito"/>
                <a:ea typeface="Nunito"/>
                <a:cs typeface="Nunito"/>
                <a:sym typeface="Nunito"/>
              </a:rPr>
              <a:t>Database : </a:t>
            </a:r>
            <a:endParaRPr b="1" sz="2500">
              <a:solidFill>
                <a:srgbClr val="C00000"/>
              </a:solidFill>
              <a:latin typeface="Nunito"/>
              <a:ea typeface="Nunito"/>
              <a:cs typeface="Nunito"/>
              <a:sym typeface="Nunito"/>
            </a:endParaRPr>
          </a:p>
        </p:txBody>
      </p:sp>
      <p:pic>
        <p:nvPicPr>
          <p:cNvPr id="344" name="Google Shape;344;p50"/>
          <p:cNvPicPr preferRelativeResize="0"/>
          <p:nvPr/>
        </p:nvPicPr>
        <p:blipFill rotWithShape="1">
          <a:blip r:embed="rId3">
            <a:alphaModFix/>
          </a:blip>
          <a:srcRect b="11536" l="0" r="19406" t="13500"/>
          <a:stretch/>
        </p:blipFill>
        <p:spPr>
          <a:xfrm>
            <a:off x="0" y="838925"/>
            <a:ext cx="12192001" cy="6019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48" name="Shape 348"/>
        <p:cNvGrpSpPr/>
        <p:nvPr/>
      </p:nvGrpSpPr>
      <p:grpSpPr>
        <a:xfrm>
          <a:off x="0" y="0"/>
          <a:ext cx="0" cy="0"/>
          <a:chOff x="0" y="0"/>
          <a:chExt cx="0" cy="0"/>
        </a:xfrm>
      </p:grpSpPr>
      <p:sp>
        <p:nvSpPr>
          <p:cNvPr id="349" name="Google Shape;349;p51"/>
          <p:cNvSpPr/>
          <p:nvPr/>
        </p:nvSpPr>
        <p:spPr>
          <a:xfrm>
            <a:off x="462645" y="3696954"/>
            <a:ext cx="1404257" cy="544287"/>
          </a:xfrm>
          <a:prstGeom prst="rect">
            <a:avLst/>
          </a:prstGeom>
          <a:no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50" name="Google Shape;350;p51"/>
          <p:cNvSpPr txBox="1"/>
          <p:nvPr/>
        </p:nvSpPr>
        <p:spPr>
          <a:xfrm>
            <a:off x="544286" y="3777343"/>
            <a:ext cx="14151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entury Gothic"/>
                <a:ea typeface="Century Gothic"/>
                <a:cs typeface="Century Gothic"/>
                <a:sym typeface="Century Gothic"/>
              </a:rPr>
              <a:t>Admin</a:t>
            </a:r>
            <a:endParaRPr b="0" i="0" sz="1400" u="none" cap="none" strike="noStrike">
              <a:solidFill>
                <a:srgbClr val="000000"/>
              </a:solidFill>
              <a:latin typeface="Arial"/>
              <a:ea typeface="Arial"/>
              <a:cs typeface="Arial"/>
              <a:sym typeface="Arial"/>
            </a:endParaRPr>
          </a:p>
        </p:txBody>
      </p:sp>
      <p:sp>
        <p:nvSpPr>
          <p:cNvPr id="351" name="Google Shape;351;p51"/>
          <p:cNvSpPr/>
          <p:nvPr/>
        </p:nvSpPr>
        <p:spPr>
          <a:xfrm>
            <a:off x="4767946" y="2989383"/>
            <a:ext cx="2710543" cy="1959429"/>
          </a:xfrm>
          <a:prstGeom prst="ellipse">
            <a:avLst/>
          </a:prstGeom>
          <a:no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52" name="Google Shape;352;p51"/>
          <p:cNvSpPr txBox="1"/>
          <p:nvPr/>
        </p:nvSpPr>
        <p:spPr>
          <a:xfrm>
            <a:off x="5018315" y="3337304"/>
            <a:ext cx="2492829"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entury Gothic"/>
                <a:ea typeface="Century Gothic"/>
                <a:cs typeface="Century Gothic"/>
                <a:sym typeface="Century Gothic"/>
              </a:rPr>
              <a:t>Food Delivery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entury Gothic"/>
                <a:ea typeface="Century Gothic"/>
                <a:cs typeface="Century Gothic"/>
                <a:sym typeface="Century Gothic"/>
              </a:rPr>
              <a:t>System</a:t>
            </a:r>
            <a:endParaRPr b="0" i="0" sz="1400" u="none" cap="none" strike="noStrike">
              <a:solidFill>
                <a:srgbClr val="000000"/>
              </a:solidFill>
              <a:latin typeface="Arial"/>
              <a:ea typeface="Arial"/>
              <a:cs typeface="Arial"/>
              <a:sym typeface="Arial"/>
            </a:endParaRPr>
          </a:p>
        </p:txBody>
      </p:sp>
      <p:sp>
        <p:nvSpPr>
          <p:cNvPr id="353" name="Google Shape;353;p51"/>
          <p:cNvSpPr/>
          <p:nvPr/>
        </p:nvSpPr>
        <p:spPr>
          <a:xfrm>
            <a:off x="9514115" y="3742450"/>
            <a:ext cx="1850572" cy="544287"/>
          </a:xfrm>
          <a:prstGeom prst="rect">
            <a:avLst/>
          </a:prstGeom>
          <a:no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54" name="Google Shape;354;p51"/>
          <p:cNvSpPr txBox="1"/>
          <p:nvPr/>
        </p:nvSpPr>
        <p:spPr>
          <a:xfrm>
            <a:off x="9622972" y="3818651"/>
            <a:ext cx="174171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none" cap="none" strike="noStrike">
                <a:solidFill>
                  <a:schemeClr val="dk1"/>
                </a:solidFill>
                <a:latin typeface="Century Gothic"/>
                <a:ea typeface="Century Gothic"/>
                <a:cs typeface="Century Gothic"/>
                <a:sym typeface="Century Gothic"/>
              </a:rPr>
              <a:t>Customer</a:t>
            </a:r>
            <a:endParaRPr b="0" i="0" sz="1400" u="none" cap="none" strike="noStrike">
              <a:solidFill>
                <a:srgbClr val="000000"/>
              </a:solidFill>
              <a:latin typeface="Arial"/>
              <a:ea typeface="Arial"/>
              <a:cs typeface="Arial"/>
              <a:sym typeface="Arial"/>
            </a:endParaRPr>
          </a:p>
        </p:txBody>
      </p:sp>
      <p:cxnSp>
        <p:nvCxnSpPr>
          <p:cNvPr id="355" name="Google Shape;355;p51"/>
          <p:cNvCxnSpPr>
            <a:endCxn id="351" idx="2"/>
          </p:cNvCxnSpPr>
          <p:nvPr/>
        </p:nvCxnSpPr>
        <p:spPr>
          <a:xfrm>
            <a:off x="1820746" y="3905798"/>
            <a:ext cx="2947200" cy="63300"/>
          </a:xfrm>
          <a:prstGeom prst="straightConnector1">
            <a:avLst/>
          </a:prstGeom>
          <a:noFill/>
          <a:ln cap="rnd" cmpd="sng" w="9525">
            <a:solidFill>
              <a:schemeClr val="dk1"/>
            </a:solidFill>
            <a:prstDash val="solid"/>
            <a:round/>
            <a:headEnd len="sm" w="sm" type="none"/>
            <a:tailEnd len="med" w="med" type="triangle"/>
          </a:ln>
        </p:spPr>
      </p:cxnSp>
      <p:cxnSp>
        <p:nvCxnSpPr>
          <p:cNvPr id="356" name="Google Shape;356;p51"/>
          <p:cNvCxnSpPr/>
          <p:nvPr/>
        </p:nvCxnSpPr>
        <p:spPr>
          <a:xfrm rot="10800000">
            <a:off x="1866900" y="4049483"/>
            <a:ext cx="2901045" cy="45771"/>
          </a:xfrm>
          <a:prstGeom prst="straightConnector1">
            <a:avLst/>
          </a:prstGeom>
          <a:noFill/>
          <a:ln cap="rnd" cmpd="sng" w="9525">
            <a:solidFill>
              <a:schemeClr val="dk1"/>
            </a:solidFill>
            <a:prstDash val="solid"/>
            <a:round/>
            <a:headEnd len="sm" w="sm" type="none"/>
            <a:tailEnd len="med" w="med" type="triangle"/>
          </a:ln>
        </p:spPr>
      </p:cxnSp>
      <p:cxnSp>
        <p:nvCxnSpPr>
          <p:cNvPr id="357" name="Google Shape;357;p51"/>
          <p:cNvCxnSpPr>
            <a:endCxn id="353" idx="1"/>
          </p:cNvCxnSpPr>
          <p:nvPr/>
        </p:nvCxnSpPr>
        <p:spPr>
          <a:xfrm>
            <a:off x="7478615" y="3954894"/>
            <a:ext cx="2035500" cy="59700"/>
          </a:xfrm>
          <a:prstGeom prst="straightConnector1">
            <a:avLst/>
          </a:prstGeom>
          <a:noFill/>
          <a:ln cap="rnd" cmpd="sng" w="9525">
            <a:solidFill>
              <a:schemeClr val="dk1"/>
            </a:solidFill>
            <a:prstDash val="solid"/>
            <a:round/>
            <a:headEnd len="sm" w="sm" type="none"/>
            <a:tailEnd len="med" w="med" type="triangle"/>
          </a:ln>
        </p:spPr>
      </p:cxnSp>
      <p:cxnSp>
        <p:nvCxnSpPr>
          <p:cNvPr id="358" name="Google Shape;358;p51"/>
          <p:cNvCxnSpPr/>
          <p:nvPr/>
        </p:nvCxnSpPr>
        <p:spPr>
          <a:xfrm rot="10800000">
            <a:off x="7402291" y="4095254"/>
            <a:ext cx="2111824" cy="51420"/>
          </a:xfrm>
          <a:prstGeom prst="straightConnector1">
            <a:avLst/>
          </a:prstGeom>
          <a:noFill/>
          <a:ln cap="rnd" cmpd="sng" w="9525">
            <a:solidFill>
              <a:schemeClr val="dk1"/>
            </a:solidFill>
            <a:prstDash val="solid"/>
            <a:round/>
            <a:headEnd len="sm" w="sm" type="none"/>
            <a:tailEnd len="med" w="med" type="triangle"/>
          </a:ln>
        </p:spPr>
      </p:cxnSp>
      <p:sp>
        <p:nvSpPr>
          <p:cNvPr id="359" name="Google Shape;359;p51"/>
          <p:cNvSpPr txBox="1"/>
          <p:nvPr/>
        </p:nvSpPr>
        <p:spPr>
          <a:xfrm>
            <a:off x="2628901" y="3403153"/>
            <a:ext cx="212271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Login</a:t>
            </a:r>
            <a:endParaRPr b="0" i="0" sz="1400" u="none" cap="none" strike="noStrike">
              <a:solidFill>
                <a:srgbClr val="000000"/>
              </a:solidFill>
              <a:latin typeface="Arial"/>
              <a:ea typeface="Arial"/>
              <a:cs typeface="Arial"/>
              <a:sym typeface="Arial"/>
            </a:endParaRPr>
          </a:p>
        </p:txBody>
      </p:sp>
      <p:sp>
        <p:nvSpPr>
          <p:cNvPr id="360" name="Google Shape;360;p51"/>
          <p:cNvSpPr txBox="1"/>
          <p:nvPr/>
        </p:nvSpPr>
        <p:spPr>
          <a:xfrm>
            <a:off x="2438401" y="4146673"/>
            <a:ext cx="1850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Response</a:t>
            </a:r>
            <a:endParaRPr b="0" i="0" sz="1400" u="none" cap="none" strike="noStrike">
              <a:solidFill>
                <a:srgbClr val="000000"/>
              </a:solidFill>
              <a:latin typeface="Arial"/>
              <a:ea typeface="Arial"/>
              <a:cs typeface="Arial"/>
              <a:sym typeface="Arial"/>
            </a:endParaRPr>
          </a:p>
        </p:txBody>
      </p:sp>
      <p:sp>
        <p:nvSpPr>
          <p:cNvPr id="361" name="Google Shape;361;p51"/>
          <p:cNvSpPr txBox="1"/>
          <p:nvPr/>
        </p:nvSpPr>
        <p:spPr>
          <a:xfrm>
            <a:off x="7565573" y="3429000"/>
            <a:ext cx="194854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Response</a:t>
            </a:r>
            <a:endParaRPr b="0" i="0" sz="1400" u="none" cap="none" strike="noStrike">
              <a:solidFill>
                <a:srgbClr val="000000"/>
              </a:solidFill>
              <a:latin typeface="Arial"/>
              <a:ea typeface="Arial"/>
              <a:cs typeface="Arial"/>
              <a:sym typeface="Arial"/>
            </a:endParaRPr>
          </a:p>
        </p:txBody>
      </p:sp>
      <p:sp>
        <p:nvSpPr>
          <p:cNvPr id="362" name="Google Shape;362;p51"/>
          <p:cNvSpPr txBox="1"/>
          <p:nvPr/>
        </p:nvSpPr>
        <p:spPr>
          <a:xfrm>
            <a:off x="7674430" y="4136571"/>
            <a:ext cx="17471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Century Gothic"/>
                <a:ea typeface="Century Gothic"/>
                <a:cs typeface="Century Gothic"/>
                <a:sym typeface="Century Gothic"/>
              </a:rPr>
              <a:t>Booking</a:t>
            </a:r>
            <a:endParaRPr b="0" i="0" sz="1400" u="none" cap="none" strike="noStrike">
              <a:solidFill>
                <a:srgbClr val="000000"/>
              </a:solidFill>
              <a:latin typeface="Arial"/>
              <a:ea typeface="Arial"/>
              <a:cs typeface="Arial"/>
              <a:sym typeface="Arial"/>
            </a:endParaRPr>
          </a:p>
        </p:txBody>
      </p:sp>
      <p:sp>
        <p:nvSpPr>
          <p:cNvPr id="363" name="Google Shape;363;p51"/>
          <p:cNvSpPr txBox="1"/>
          <p:nvPr/>
        </p:nvSpPr>
        <p:spPr>
          <a:xfrm>
            <a:off x="5312230" y="5895945"/>
            <a:ext cx="18505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sng" cap="none" strike="noStrike">
                <a:solidFill>
                  <a:schemeClr val="dk1"/>
                </a:solidFill>
                <a:latin typeface="Century Gothic"/>
                <a:ea typeface="Century Gothic"/>
                <a:cs typeface="Century Gothic"/>
                <a:sym typeface="Century Gothic"/>
              </a:rPr>
              <a:t> 0 Level DFD</a:t>
            </a:r>
            <a:endParaRPr b="0" i="0" sz="1400" u="none" cap="none" strike="noStrike">
              <a:solidFill>
                <a:srgbClr val="000000"/>
              </a:solidFill>
              <a:latin typeface="Arial"/>
              <a:ea typeface="Arial"/>
              <a:cs typeface="Arial"/>
              <a:sym typeface="Arial"/>
            </a:endParaRPr>
          </a:p>
        </p:txBody>
      </p:sp>
      <p:sp>
        <p:nvSpPr>
          <p:cNvPr id="364" name="Google Shape;364;p51"/>
          <p:cNvSpPr txBox="1"/>
          <p:nvPr/>
        </p:nvSpPr>
        <p:spPr>
          <a:xfrm>
            <a:off x="353924" y="416451"/>
            <a:ext cx="466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sng" cap="none" strike="noStrike">
                <a:solidFill>
                  <a:schemeClr val="dk1"/>
                </a:solidFill>
                <a:latin typeface="Century Gothic"/>
                <a:ea typeface="Century Gothic"/>
                <a:cs typeface="Century Gothic"/>
                <a:sym typeface="Century Gothic"/>
              </a:rPr>
              <a:t>DFD(Data Flow Diagram)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33" name="Shape 133"/>
        <p:cNvGrpSpPr/>
        <p:nvPr/>
      </p:nvGrpSpPr>
      <p:grpSpPr>
        <a:xfrm>
          <a:off x="0" y="0"/>
          <a:ext cx="0" cy="0"/>
          <a:chOff x="0" y="0"/>
          <a:chExt cx="0" cy="0"/>
        </a:xfrm>
      </p:grpSpPr>
      <p:sp>
        <p:nvSpPr>
          <p:cNvPr id="134" name="Google Shape;134;p16"/>
          <p:cNvSpPr txBox="1"/>
          <p:nvPr>
            <p:ph type="title"/>
          </p:nvPr>
        </p:nvSpPr>
        <p:spPr>
          <a:xfrm>
            <a:off x="607125" y="200975"/>
            <a:ext cx="3505200" cy="452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2000"/>
              <a:buFont typeface="Century Gothic"/>
              <a:buNone/>
            </a:pPr>
            <a:r>
              <a:rPr b="1" lang="en-IN" sz="2900">
                <a:solidFill>
                  <a:schemeClr val="accent1"/>
                </a:solidFill>
                <a:latin typeface="Roboto"/>
                <a:ea typeface="Roboto"/>
                <a:cs typeface="Roboto"/>
                <a:sym typeface="Roboto"/>
              </a:rPr>
              <a:t>Index</a:t>
            </a:r>
            <a:endParaRPr sz="2900">
              <a:latin typeface="Roboto"/>
              <a:ea typeface="Roboto"/>
              <a:cs typeface="Roboto"/>
              <a:sym typeface="Roboto"/>
            </a:endParaRPr>
          </a:p>
        </p:txBody>
      </p:sp>
      <p:sp>
        <p:nvSpPr>
          <p:cNvPr id="135" name="Google Shape;135;p16"/>
          <p:cNvSpPr txBox="1"/>
          <p:nvPr/>
        </p:nvSpPr>
        <p:spPr>
          <a:xfrm>
            <a:off x="684425" y="1157075"/>
            <a:ext cx="3095400" cy="3955800"/>
          </a:xfrm>
          <a:prstGeom prst="rect">
            <a:avLst/>
          </a:prstGeom>
          <a:noFill/>
          <a:ln>
            <a:noFill/>
          </a:ln>
        </p:spPr>
        <p:txBody>
          <a:bodyPr anchorCtr="0" anchor="t" bIns="45700" lIns="91425" spcFirstLastPara="1" rIns="91425" wrap="square" tIns="45700">
            <a:spAutoFit/>
          </a:bodyPr>
          <a:lstStyle/>
          <a:p>
            <a:pPr indent="-292100" lvl="0" marL="742950" marR="0" rtl="0" algn="l">
              <a:lnSpc>
                <a:spcPct val="100000"/>
              </a:lnSpc>
              <a:spcBef>
                <a:spcPts val="0"/>
              </a:spcBef>
              <a:spcAft>
                <a:spcPts val="0"/>
              </a:spcAft>
              <a:buClr>
                <a:srgbClr val="000000"/>
              </a:buClr>
              <a:buSzPts val="2100"/>
              <a:buFont typeface="Roboto"/>
              <a:buChar char="❑"/>
            </a:pPr>
            <a:r>
              <a:rPr b="1" i="0" lang="en-IN" sz="2100" u="none" cap="none" strike="noStrike">
                <a:solidFill>
                  <a:srgbClr val="000000"/>
                </a:solidFill>
                <a:latin typeface="Roboto"/>
                <a:ea typeface="Roboto"/>
                <a:cs typeface="Roboto"/>
                <a:sym typeface="Roboto"/>
              </a:rPr>
              <a:t>Introduction</a:t>
            </a:r>
            <a:endParaRPr b="1" i="0" sz="21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None/>
            </a:pPr>
            <a:r>
              <a:t/>
            </a:r>
            <a:endParaRPr b="1" sz="2100">
              <a:latin typeface="Roboto"/>
              <a:ea typeface="Roboto"/>
              <a:cs typeface="Roboto"/>
              <a:sym typeface="Roboto"/>
            </a:endParaRPr>
          </a:p>
          <a:p>
            <a:pPr indent="-292100" lvl="0" marL="742950" marR="0" rtl="0" algn="l">
              <a:lnSpc>
                <a:spcPct val="100000"/>
              </a:lnSpc>
              <a:spcBef>
                <a:spcPts val="0"/>
              </a:spcBef>
              <a:spcAft>
                <a:spcPts val="0"/>
              </a:spcAft>
              <a:buClr>
                <a:srgbClr val="000000"/>
              </a:buClr>
              <a:buSzPts val="2100"/>
              <a:buFont typeface="Roboto"/>
              <a:buChar char="❑"/>
            </a:pPr>
            <a:r>
              <a:rPr b="1" i="0" lang="en-IN" sz="2100" u="none" cap="none" strike="noStrike">
                <a:solidFill>
                  <a:srgbClr val="000000"/>
                </a:solidFill>
                <a:latin typeface="Roboto"/>
                <a:ea typeface="Roboto"/>
                <a:cs typeface="Roboto"/>
                <a:sym typeface="Roboto"/>
              </a:rPr>
              <a:t>Abstract</a:t>
            </a:r>
            <a:endParaRPr b="1" i="0" sz="21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None/>
            </a:pPr>
            <a:r>
              <a:t/>
            </a:r>
            <a:endParaRPr b="1" sz="2100">
              <a:latin typeface="Roboto"/>
              <a:ea typeface="Roboto"/>
              <a:cs typeface="Roboto"/>
              <a:sym typeface="Roboto"/>
            </a:endParaRPr>
          </a:p>
          <a:p>
            <a:pPr indent="-292100" lvl="0" marL="742950" marR="0" rtl="0" algn="l">
              <a:lnSpc>
                <a:spcPct val="100000"/>
              </a:lnSpc>
              <a:spcBef>
                <a:spcPts val="0"/>
              </a:spcBef>
              <a:spcAft>
                <a:spcPts val="0"/>
              </a:spcAft>
              <a:buSzPts val="2100"/>
              <a:buFont typeface="Roboto"/>
              <a:buChar char="❑"/>
            </a:pPr>
            <a:r>
              <a:rPr b="1" lang="en-IN" sz="2100">
                <a:latin typeface="Roboto"/>
                <a:ea typeface="Roboto"/>
                <a:cs typeface="Roboto"/>
                <a:sym typeface="Roboto"/>
              </a:rPr>
              <a:t>Website Link</a:t>
            </a:r>
            <a:endParaRPr b="1" sz="2100">
              <a:latin typeface="Roboto"/>
              <a:ea typeface="Roboto"/>
              <a:cs typeface="Roboto"/>
              <a:sym typeface="Roboto"/>
            </a:endParaRPr>
          </a:p>
          <a:p>
            <a:pPr indent="0" lvl="0" marL="914400" marR="0" rtl="0" algn="l">
              <a:lnSpc>
                <a:spcPct val="100000"/>
              </a:lnSpc>
              <a:spcBef>
                <a:spcPts val="0"/>
              </a:spcBef>
              <a:spcAft>
                <a:spcPts val="0"/>
              </a:spcAft>
              <a:buNone/>
            </a:pPr>
            <a:r>
              <a:t/>
            </a:r>
            <a:endParaRPr b="1" sz="2100">
              <a:latin typeface="Roboto"/>
              <a:ea typeface="Roboto"/>
              <a:cs typeface="Roboto"/>
              <a:sym typeface="Roboto"/>
            </a:endParaRPr>
          </a:p>
          <a:p>
            <a:pPr indent="-292100" lvl="0" marL="742950" marR="0" rtl="0" algn="l">
              <a:lnSpc>
                <a:spcPct val="100000"/>
              </a:lnSpc>
              <a:spcBef>
                <a:spcPts val="0"/>
              </a:spcBef>
              <a:spcAft>
                <a:spcPts val="0"/>
              </a:spcAft>
              <a:buSzPts val="2100"/>
              <a:buFont typeface="Roboto"/>
              <a:buChar char="❑"/>
            </a:pPr>
            <a:r>
              <a:rPr b="1" lang="en-IN" sz="2100">
                <a:latin typeface="Roboto"/>
                <a:ea typeface="Roboto"/>
                <a:cs typeface="Roboto"/>
                <a:sym typeface="Roboto"/>
              </a:rPr>
              <a:t>Screenshot</a:t>
            </a:r>
            <a:endParaRPr b="1" sz="2100">
              <a:latin typeface="Roboto"/>
              <a:ea typeface="Roboto"/>
              <a:cs typeface="Roboto"/>
              <a:sym typeface="Roboto"/>
            </a:endParaRPr>
          </a:p>
          <a:p>
            <a:pPr indent="0" lvl="0" marL="914400" marR="0" rtl="0" algn="l">
              <a:lnSpc>
                <a:spcPct val="100000"/>
              </a:lnSpc>
              <a:spcBef>
                <a:spcPts val="0"/>
              </a:spcBef>
              <a:spcAft>
                <a:spcPts val="0"/>
              </a:spcAft>
              <a:buNone/>
            </a:pPr>
            <a:r>
              <a:t/>
            </a:r>
            <a:endParaRPr b="1" sz="2100">
              <a:latin typeface="Roboto"/>
              <a:ea typeface="Roboto"/>
              <a:cs typeface="Roboto"/>
              <a:sym typeface="Roboto"/>
            </a:endParaRPr>
          </a:p>
          <a:p>
            <a:pPr indent="-292100" lvl="0" marL="742950" marR="0" rtl="0" algn="l">
              <a:lnSpc>
                <a:spcPct val="100000"/>
              </a:lnSpc>
              <a:spcBef>
                <a:spcPts val="0"/>
              </a:spcBef>
              <a:spcAft>
                <a:spcPts val="0"/>
              </a:spcAft>
              <a:buClr>
                <a:srgbClr val="000000"/>
              </a:buClr>
              <a:buSzPts val="2100"/>
              <a:buFont typeface="Roboto"/>
              <a:buChar char="❑"/>
            </a:pPr>
            <a:r>
              <a:rPr b="1" lang="en-IN" sz="2100">
                <a:latin typeface="Roboto"/>
                <a:ea typeface="Roboto"/>
                <a:cs typeface="Roboto"/>
                <a:sym typeface="Roboto"/>
              </a:rPr>
              <a:t>c</a:t>
            </a:r>
            <a:r>
              <a:rPr b="1" lang="en-IN" sz="2100">
                <a:latin typeface="Roboto"/>
                <a:ea typeface="Roboto"/>
                <a:cs typeface="Roboto"/>
                <a:sym typeface="Roboto"/>
              </a:rPr>
              <a:t>oding</a:t>
            </a:r>
            <a:endParaRPr b="1" sz="2100">
              <a:latin typeface="Roboto"/>
              <a:ea typeface="Roboto"/>
              <a:cs typeface="Roboto"/>
              <a:sym typeface="Roboto"/>
            </a:endParaRPr>
          </a:p>
          <a:p>
            <a:pPr indent="0" lvl="0" marL="914400" marR="0" rtl="0" algn="l">
              <a:lnSpc>
                <a:spcPct val="100000"/>
              </a:lnSpc>
              <a:spcBef>
                <a:spcPts val="0"/>
              </a:spcBef>
              <a:spcAft>
                <a:spcPts val="0"/>
              </a:spcAft>
              <a:buNone/>
            </a:pPr>
            <a:r>
              <a:t/>
            </a:r>
            <a:endParaRPr b="1" sz="2100">
              <a:latin typeface="Roboto"/>
              <a:ea typeface="Roboto"/>
              <a:cs typeface="Roboto"/>
              <a:sym typeface="Roboto"/>
            </a:endParaRPr>
          </a:p>
          <a:p>
            <a:pPr indent="-292100" lvl="0" marL="742950" marR="0" rtl="0" algn="l">
              <a:lnSpc>
                <a:spcPct val="100000"/>
              </a:lnSpc>
              <a:spcBef>
                <a:spcPts val="0"/>
              </a:spcBef>
              <a:spcAft>
                <a:spcPts val="0"/>
              </a:spcAft>
              <a:buClr>
                <a:srgbClr val="000000"/>
              </a:buClr>
              <a:buSzPts val="2100"/>
              <a:buFont typeface="Roboto"/>
              <a:buChar char="❑"/>
            </a:pPr>
            <a:r>
              <a:rPr b="1" i="0" lang="en-IN" sz="2100" u="none" cap="none" strike="noStrike">
                <a:solidFill>
                  <a:srgbClr val="000000"/>
                </a:solidFill>
                <a:latin typeface="Roboto"/>
                <a:ea typeface="Roboto"/>
                <a:cs typeface="Roboto"/>
                <a:sym typeface="Roboto"/>
              </a:rPr>
              <a:t>Database</a:t>
            </a:r>
            <a:endParaRPr b="1"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2000"/>
          </a:p>
        </p:txBody>
      </p:sp>
      <p:sp>
        <p:nvSpPr>
          <p:cNvPr id="136" name="Google Shape;136;p16"/>
          <p:cNvSpPr txBox="1"/>
          <p:nvPr/>
        </p:nvSpPr>
        <p:spPr>
          <a:xfrm>
            <a:off x="4628700" y="822975"/>
            <a:ext cx="2934600" cy="3709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Clr>
                <a:schemeClr val="dk1"/>
              </a:buClr>
              <a:buSzPts val="1100"/>
              <a:buFont typeface="Arial"/>
              <a:buNone/>
            </a:pPr>
            <a:r>
              <a:t/>
            </a:r>
            <a:endParaRPr sz="2000">
              <a:solidFill>
                <a:schemeClr val="dk1"/>
              </a:solidFill>
            </a:endParaRPr>
          </a:p>
          <a:p>
            <a:pPr indent="-292100" lvl="0" marL="742950" rtl="0" algn="l">
              <a:spcBef>
                <a:spcPts val="0"/>
              </a:spcBef>
              <a:spcAft>
                <a:spcPts val="0"/>
              </a:spcAft>
              <a:buClr>
                <a:schemeClr val="dk1"/>
              </a:buClr>
              <a:buSzPts val="2100"/>
              <a:buFont typeface="Roboto"/>
              <a:buChar char="❑"/>
            </a:pPr>
            <a:r>
              <a:rPr b="1" lang="en-IN" sz="2100">
                <a:solidFill>
                  <a:schemeClr val="dk1"/>
                </a:solidFill>
                <a:latin typeface="Roboto"/>
                <a:ea typeface="Roboto"/>
                <a:cs typeface="Roboto"/>
                <a:sym typeface="Roboto"/>
              </a:rPr>
              <a:t>DFD</a:t>
            </a:r>
            <a:endParaRPr b="1" sz="2100">
              <a:solidFill>
                <a:schemeClr val="dk1"/>
              </a:solidFill>
              <a:latin typeface="Roboto"/>
              <a:ea typeface="Roboto"/>
              <a:cs typeface="Roboto"/>
              <a:sym typeface="Roboto"/>
            </a:endParaRPr>
          </a:p>
          <a:p>
            <a:pPr indent="0" lvl="0" marL="914400" rtl="0" algn="l">
              <a:spcBef>
                <a:spcPts val="0"/>
              </a:spcBef>
              <a:spcAft>
                <a:spcPts val="0"/>
              </a:spcAft>
              <a:buClr>
                <a:schemeClr val="dk1"/>
              </a:buClr>
              <a:buSzPts val="1100"/>
              <a:buFont typeface="Arial"/>
              <a:buNone/>
            </a:pPr>
            <a:r>
              <a:t/>
            </a:r>
            <a:endParaRPr b="1" sz="2100">
              <a:solidFill>
                <a:schemeClr val="dk1"/>
              </a:solidFill>
              <a:latin typeface="Roboto"/>
              <a:ea typeface="Roboto"/>
              <a:cs typeface="Roboto"/>
              <a:sym typeface="Roboto"/>
            </a:endParaRPr>
          </a:p>
          <a:p>
            <a:pPr indent="-292100" lvl="0" marL="742950" rtl="0" algn="l">
              <a:spcBef>
                <a:spcPts val="0"/>
              </a:spcBef>
              <a:spcAft>
                <a:spcPts val="0"/>
              </a:spcAft>
              <a:buClr>
                <a:schemeClr val="dk1"/>
              </a:buClr>
              <a:buSzPts val="2100"/>
              <a:buFont typeface="Roboto"/>
              <a:buChar char="❑"/>
            </a:pPr>
            <a:r>
              <a:rPr b="1" lang="en-IN" sz="2100">
                <a:solidFill>
                  <a:schemeClr val="dk1"/>
                </a:solidFill>
                <a:latin typeface="Roboto"/>
                <a:ea typeface="Roboto"/>
                <a:cs typeface="Roboto"/>
                <a:sym typeface="Roboto"/>
              </a:rPr>
              <a:t>ERD</a:t>
            </a:r>
            <a:endParaRPr b="1" sz="2100">
              <a:solidFill>
                <a:schemeClr val="dk1"/>
              </a:solidFill>
              <a:latin typeface="Roboto"/>
              <a:ea typeface="Roboto"/>
              <a:cs typeface="Roboto"/>
              <a:sym typeface="Roboto"/>
            </a:endParaRPr>
          </a:p>
          <a:p>
            <a:pPr indent="0" lvl="0" marL="914400" rtl="0" algn="l">
              <a:spcBef>
                <a:spcPts val="0"/>
              </a:spcBef>
              <a:spcAft>
                <a:spcPts val="0"/>
              </a:spcAft>
              <a:buClr>
                <a:schemeClr val="dk1"/>
              </a:buClr>
              <a:buSzPts val="1100"/>
              <a:buFont typeface="Arial"/>
              <a:buNone/>
            </a:pPr>
            <a:r>
              <a:t/>
            </a:r>
            <a:endParaRPr b="1" sz="2100">
              <a:solidFill>
                <a:schemeClr val="dk1"/>
              </a:solidFill>
              <a:latin typeface="Roboto"/>
              <a:ea typeface="Roboto"/>
              <a:cs typeface="Roboto"/>
              <a:sym typeface="Roboto"/>
            </a:endParaRPr>
          </a:p>
          <a:p>
            <a:pPr indent="-292100" lvl="0" marL="742950" rtl="0" algn="l">
              <a:spcBef>
                <a:spcPts val="0"/>
              </a:spcBef>
              <a:spcAft>
                <a:spcPts val="0"/>
              </a:spcAft>
              <a:buClr>
                <a:schemeClr val="dk1"/>
              </a:buClr>
              <a:buSzPts val="2100"/>
              <a:buFont typeface="Roboto"/>
              <a:buChar char="❑"/>
            </a:pPr>
            <a:r>
              <a:rPr b="1" lang="en-IN" sz="2100">
                <a:solidFill>
                  <a:schemeClr val="dk1"/>
                </a:solidFill>
                <a:latin typeface="Roboto"/>
                <a:ea typeface="Roboto"/>
                <a:cs typeface="Roboto"/>
                <a:sym typeface="Roboto"/>
              </a:rPr>
              <a:t>Limitation</a:t>
            </a:r>
            <a:endParaRPr b="1" sz="2100">
              <a:solidFill>
                <a:schemeClr val="dk1"/>
              </a:solidFill>
              <a:latin typeface="Roboto"/>
              <a:ea typeface="Roboto"/>
              <a:cs typeface="Roboto"/>
              <a:sym typeface="Roboto"/>
            </a:endParaRPr>
          </a:p>
          <a:p>
            <a:pPr indent="0" lvl="0" marL="914400" rtl="0" algn="l">
              <a:spcBef>
                <a:spcPts val="0"/>
              </a:spcBef>
              <a:spcAft>
                <a:spcPts val="0"/>
              </a:spcAft>
              <a:buNone/>
            </a:pPr>
            <a:r>
              <a:t/>
            </a:r>
            <a:endParaRPr b="1" sz="2100">
              <a:solidFill>
                <a:schemeClr val="dk1"/>
              </a:solidFill>
              <a:latin typeface="Roboto"/>
              <a:ea typeface="Roboto"/>
              <a:cs typeface="Roboto"/>
              <a:sym typeface="Roboto"/>
            </a:endParaRPr>
          </a:p>
          <a:p>
            <a:pPr indent="-292100" lvl="0" marL="742950" rtl="0" algn="l">
              <a:spcBef>
                <a:spcPts val="0"/>
              </a:spcBef>
              <a:spcAft>
                <a:spcPts val="0"/>
              </a:spcAft>
              <a:buClr>
                <a:schemeClr val="dk1"/>
              </a:buClr>
              <a:buSzPts val="2100"/>
              <a:buFont typeface="Roboto"/>
              <a:buChar char="❑"/>
            </a:pPr>
            <a:r>
              <a:rPr b="1" lang="en-IN" sz="2100">
                <a:solidFill>
                  <a:schemeClr val="dk1"/>
                </a:solidFill>
                <a:latin typeface="Roboto"/>
                <a:ea typeface="Roboto"/>
                <a:cs typeface="Roboto"/>
                <a:sym typeface="Roboto"/>
              </a:rPr>
              <a:t>Future scope</a:t>
            </a:r>
            <a:endParaRPr b="1" sz="2100">
              <a:solidFill>
                <a:schemeClr val="dk1"/>
              </a:solidFill>
              <a:latin typeface="Roboto"/>
              <a:ea typeface="Roboto"/>
              <a:cs typeface="Roboto"/>
              <a:sym typeface="Roboto"/>
            </a:endParaRPr>
          </a:p>
          <a:p>
            <a:pPr indent="0" lvl="0" marL="914400" rtl="0" algn="l">
              <a:spcBef>
                <a:spcPts val="0"/>
              </a:spcBef>
              <a:spcAft>
                <a:spcPts val="0"/>
              </a:spcAft>
              <a:buNone/>
            </a:pPr>
            <a:r>
              <a:t/>
            </a:r>
            <a:endParaRPr b="1" sz="2100">
              <a:solidFill>
                <a:schemeClr val="dk1"/>
              </a:solidFill>
              <a:latin typeface="Roboto"/>
              <a:ea typeface="Roboto"/>
              <a:cs typeface="Roboto"/>
              <a:sym typeface="Roboto"/>
            </a:endParaRPr>
          </a:p>
          <a:p>
            <a:pPr indent="-292100" lvl="0" marL="742950" rtl="0" algn="l">
              <a:spcBef>
                <a:spcPts val="0"/>
              </a:spcBef>
              <a:spcAft>
                <a:spcPts val="0"/>
              </a:spcAft>
              <a:buClr>
                <a:schemeClr val="dk1"/>
              </a:buClr>
              <a:buSzPts val="2100"/>
              <a:buFont typeface="Roboto"/>
              <a:buChar char="❑"/>
            </a:pPr>
            <a:r>
              <a:rPr b="1" lang="en-IN" sz="2100">
                <a:solidFill>
                  <a:schemeClr val="dk1"/>
                </a:solidFill>
                <a:latin typeface="Roboto"/>
                <a:ea typeface="Roboto"/>
                <a:cs typeface="Roboto"/>
                <a:sym typeface="Roboto"/>
              </a:rPr>
              <a:t>Bibliography</a:t>
            </a:r>
            <a:endParaRPr b="1" sz="2100">
              <a:solidFill>
                <a:schemeClr val="dk1"/>
              </a:solidFill>
              <a:latin typeface="Roboto"/>
              <a:ea typeface="Roboto"/>
              <a:cs typeface="Roboto"/>
              <a:sym typeface="Roboto"/>
            </a:endParaRPr>
          </a:p>
          <a:p>
            <a:pPr indent="0" lvl="0" marL="914400" rtl="0" algn="l">
              <a:spcBef>
                <a:spcPts val="0"/>
              </a:spcBef>
              <a:spcAft>
                <a:spcPts val="0"/>
              </a:spcAft>
              <a:buNone/>
            </a:pPr>
            <a:r>
              <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68" name="Shape 368"/>
        <p:cNvGrpSpPr/>
        <p:nvPr/>
      </p:nvGrpSpPr>
      <p:grpSpPr>
        <a:xfrm>
          <a:off x="0" y="0"/>
          <a:ext cx="0" cy="0"/>
          <a:chOff x="0" y="0"/>
          <a:chExt cx="0" cy="0"/>
        </a:xfrm>
      </p:grpSpPr>
      <p:sp>
        <p:nvSpPr>
          <p:cNvPr id="369" name="Google Shape;369;p52"/>
          <p:cNvSpPr txBox="1"/>
          <p:nvPr/>
        </p:nvSpPr>
        <p:spPr>
          <a:xfrm>
            <a:off x="-1" y="1"/>
            <a:ext cx="466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sng" cap="none" strike="noStrike">
                <a:solidFill>
                  <a:schemeClr val="dk1"/>
                </a:solidFill>
                <a:latin typeface="Century Gothic"/>
                <a:ea typeface="Century Gothic"/>
                <a:cs typeface="Century Gothic"/>
                <a:sym typeface="Century Gothic"/>
              </a:rPr>
              <a:t>DFD(Data Flow Diagram)</a:t>
            </a:r>
            <a:endParaRPr b="0" i="0" sz="1400" u="none" cap="none" strike="noStrike">
              <a:solidFill>
                <a:srgbClr val="000000"/>
              </a:solidFill>
              <a:latin typeface="Arial"/>
              <a:ea typeface="Arial"/>
              <a:cs typeface="Arial"/>
              <a:sym typeface="Arial"/>
            </a:endParaRPr>
          </a:p>
        </p:txBody>
      </p:sp>
      <p:pic>
        <p:nvPicPr>
          <p:cNvPr id="370" name="Google Shape;370;p52"/>
          <p:cNvPicPr preferRelativeResize="0"/>
          <p:nvPr/>
        </p:nvPicPr>
        <p:blipFill>
          <a:blip r:embed="rId3">
            <a:alphaModFix/>
          </a:blip>
          <a:stretch>
            <a:fillRect/>
          </a:stretch>
        </p:blipFill>
        <p:spPr>
          <a:xfrm>
            <a:off x="2390775" y="982700"/>
            <a:ext cx="9801226" cy="5875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74" name="Shape 374"/>
        <p:cNvGrpSpPr/>
        <p:nvPr/>
      </p:nvGrpSpPr>
      <p:grpSpPr>
        <a:xfrm>
          <a:off x="0" y="0"/>
          <a:ext cx="0" cy="0"/>
          <a:chOff x="0" y="0"/>
          <a:chExt cx="0" cy="0"/>
        </a:xfrm>
      </p:grpSpPr>
      <p:sp>
        <p:nvSpPr>
          <p:cNvPr id="375" name="Google Shape;375;p53"/>
          <p:cNvSpPr txBox="1"/>
          <p:nvPr/>
        </p:nvSpPr>
        <p:spPr>
          <a:xfrm>
            <a:off x="-1" y="1"/>
            <a:ext cx="466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sng" cap="none" strike="noStrike">
                <a:solidFill>
                  <a:schemeClr val="dk1"/>
                </a:solidFill>
                <a:latin typeface="Century Gothic"/>
                <a:ea typeface="Century Gothic"/>
                <a:cs typeface="Century Gothic"/>
                <a:sym typeface="Century Gothic"/>
              </a:rPr>
              <a:t>DFD(Data Flow Diagram)</a:t>
            </a:r>
            <a:endParaRPr b="0" i="0" sz="1400" u="none" cap="none" strike="noStrike">
              <a:solidFill>
                <a:srgbClr val="000000"/>
              </a:solidFill>
              <a:latin typeface="Arial"/>
              <a:ea typeface="Arial"/>
              <a:cs typeface="Arial"/>
              <a:sym typeface="Arial"/>
            </a:endParaRPr>
          </a:p>
        </p:txBody>
      </p:sp>
      <p:pic>
        <p:nvPicPr>
          <p:cNvPr id="376" name="Google Shape;376;p53"/>
          <p:cNvPicPr preferRelativeResize="0"/>
          <p:nvPr/>
        </p:nvPicPr>
        <p:blipFill rotWithShape="1">
          <a:blip r:embed="rId3">
            <a:alphaModFix/>
          </a:blip>
          <a:srcRect b="7618" l="0" r="0" t="10023"/>
          <a:stretch/>
        </p:blipFill>
        <p:spPr>
          <a:xfrm>
            <a:off x="1657125" y="1205750"/>
            <a:ext cx="10334850" cy="5470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80" name="Shape 380"/>
        <p:cNvGrpSpPr/>
        <p:nvPr/>
      </p:nvGrpSpPr>
      <p:grpSpPr>
        <a:xfrm>
          <a:off x="0" y="0"/>
          <a:ext cx="0" cy="0"/>
          <a:chOff x="0" y="0"/>
          <a:chExt cx="0" cy="0"/>
        </a:xfrm>
      </p:grpSpPr>
      <p:sp>
        <p:nvSpPr>
          <p:cNvPr id="381" name="Google Shape;381;p54"/>
          <p:cNvSpPr txBox="1"/>
          <p:nvPr/>
        </p:nvSpPr>
        <p:spPr>
          <a:xfrm>
            <a:off x="-1" y="1"/>
            <a:ext cx="466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400" u="sng" cap="none" strike="noStrike">
                <a:solidFill>
                  <a:schemeClr val="dk1"/>
                </a:solidFill>
                <a:latin typeface="Century Gothic"/>
                <a:ea typeface="Century Gothic"/>
                <a:cs typeface="Century Gothic"/>
                <a:sym typeface="Century Gothic"/>
              </a:rPr>
              <a:t>DFD(Data Flow Diagram)</a:t>
            </a:r>
            <a:endParaRPr b="0" i="0" sz="1400" u="none" cap="none" strike="noStrike">
              <a:solidFill>
                <a:srgbClr val="000000"/>
              </a:solidFill>
              <a:latin typeface="Arial"/>
              <a:ea typeface="Arial"/>
              <a:cs typeface="Arial"/>
              <a:sym typeface="Arial"/>
            </a:endParaRPr>
          </a:p>
        </p:txBody>
      </p:sp>
      <p:pic>
        <p:nvPicPr>
          <p:cNvPr id="382" name="Google Shape;382;p54"/>
          <p:cNvPicPr preferRelativeResize="0"/>
          <p:nvPr/>
        </p:nvPicPr>
        <p:blipFill rotWithShape="1">
          <a:blip r:embed="rId3">
            <a:alphaModFix/>
          </a:blip>
          <a:srcRect b="0" l="0" r="3735" t="0"/>
          <a:stretch/>
        </p:blipFill>
        <p:spPr>
          <a:xfrm>
            <a:off x="868325" y="754000"/>
            <a:ext cx="11323676" cy="610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386" name="Shape 386"/>
        <p:cNvGrpSpPr/>
        <p:nvPr/>
      </p:nvGrpSpPr>
      <p:grpSpPr>
        <a:xfrm>
          <a:off x="0" y="0"/>
          <a:ext cx="0" cy="0"/>
          <a:chOff x="0" y="0"/>
          <a:chExt cx="0" cy="0"/>
        </a:xfrm>
      </p:grpSpPr>
      <p:sp>
        <p:nvSpPr>
          <p:cNvPr id="387" name="Google Shape;387;p55"/>
          <p:cNvSpPr/>
          <p:nvPr/>
        </p:nvSpPr>
        <p:spPr>
          <a:xfrm>
            <a:off x="1574978" y="1327086"/>
            <a:ext cx="1224573" cy="633245"/>
          </a:xfrm>
          <a:prstGeom prst="rect">
            <a:avLst/>
          </a:prstGeom>
          <a:gradFill>
            <a:gsLst>
              <a:gs pos="0">
                <a:srgbClr val="9EEAFF"/>
              </a:gs>
              <a:gs pos="35001">
                <a:srgbClr val="BBEFFF"/>
              </a:gs>
              <a:gs pos="100000">
                <a:srgbClr val="E4F9FF"/>
              </a:gs>
            </a:gsLst>
            <a:lin ang="16200000" scaled="0"/>
          </a:gradFill>
          <a:ln cap="flat" cmpd="sng" w="9525">
            <a:solidFill>
              <a:srgbClr val="40A7C2"/>
            </a:solidFill>
            <a:prstDash val="solid"/>
            <a:miter lim="800000"/>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admin</a:t>
            </a:r>
            <a:endParaRPr b="0" i="0" sz="1800" u="none" cap="none" strike="noStrike">
              <a:solidFill>
                <a:schemeClr val="dk1"/>
              </a:solidFill>
              <a:latin typeface="Arial"/>
              <a:ea typeface="Arial"/>
              <a:cs typeface="Arial"/>
              <a:sym typeface="Arial"/>
            </a:endParaRPr>
          </a:p>
        </p:txBody>
      </p:sp>
      <p:sp>
        <p:nvSpPr>
          <p:cNvPr id="388" name="Google Shape;388;p55"/>
          <p:cNvSpPr/>
          <p:nvPr/>
        </p:nvSpPr>
        <p:spPr>
          <a:xfrm>
            <a:off x="6151493" y="1327086"/>
            <a:ext cx="1051913" cy="633245"/>
          </a:xfrm>
          <a:prstGeom prst="rect">
            <a:avLst/>
          </a:prstGeom>
          <a:gradFill>
            <a:gsLst>
              <a:gs pos="0">
                <a:srgbClr val="9EEAFF"/>
              </a:gs>
              <a:gs pos="35001">
                <a:srgbClr val="BBEFFF"/>
              </a:gs>
              <a:gs pos="100000">
                <a:srgbClr val="E4F9FF"/>
              </a:gs>
            </a:gsLst>
            <a:lin ang="16200000" scaled="0"/>
          </a:gradFill>
          <a:ln cap="flat" cmpd="sng" w="9525">
            <a:solidFill>
              <a:srgbClr val="40A7C2"/>
            </a:solidFill>
            <a:prstDash val="solid"/>
            <a:miter lim="800000"/>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product</a:t>
            </a:r>
            <a:endParaRPr b="0" i="0" sz="1800" u="none" cap="none" strike="noStrike">
              <a:solidFill>
                <a:schemeClr val="dk1"/>
              </a:solidFill>
              <a:latin typeface="Arial"/>
              <a:ea typeface="Arial"/>
              <a:cs typeface="Arial"/>
              <a:sym typeface="Arial"/>
            </a:endParaRPr>
          </a:p>
        </p:txBody>
      </p:sp>
      <p:sp>
        <p:nvSpPr>
          <p:cNvPr id="389" name="Google Shape;389;p55"/>
          <p:cNvSpPr/>
          <p:nvPr/>
        </p:nvSpPr>
        <p:spPr>
          <a:xfrm>
            <a:off x="3150266" y="3787710"/>
            <a:ext cx="2578276" cy="829769"/>
          </a:xfrm>
          <a:prstGeom prst="rect">
            <a:avLst/>
          </a:prstGeom>
          <a:gradFill>
            <a:gsLst>
              <a:gs pos="0">
                <a:srgbClr val="9EEAFF"/>
              </a:gs>
              <a:gs pos="35001">
                <a:srgbClr val="BBEFFF"/>
              </a:gs>
              <a:gs pos="100000">
                <a:srgbClr val="E4F9FF"/>
              </a:gs>
            </a:gsLst>
            <a:lin ang="16200000" scaled="0"/>
          </a:gradFill>
          <a:ln cap="flat" cmpd="sng" w="9525">
            <a:solidFill>
              <a:srgbClr val="40A7C2"/>
            </a:solidFill>
            <a:prstDash val="solid"/>
            <a:miter lim="800000"/>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book_order</a:t>
            </a:r>
            <a:endParaRPr/>
          </a:p>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 (booking request)</a:t>
            </a:r>
            <a:endParaRPr b="0" i="0" sz="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0" name="Google Shape;390;p55"/>
          <p:cNvSpPr/>
          <p:nvPr/>
        </p:nvSpPr>
        <p:spPr>
          <a:xfrm>
            <a:off x="3851455" y="1309402"/>
            <a:ext cx="1426251" cy="884359"/>
          </a:xfrm>
          <a:prstGeom prst="diamond">
            <a:avLst/>
          </a:prstGeom>
          <a:gradFill>
            <a:gsLst>
              <a:gs pos="0">
                <a:srgbClr val="DAFDA7"/>
              </a:gs>
              <a:gs pos="35001">
                <a:srgbClr val="E4FDC2"/>
              </a:gs>
              <a:gs pos="100000">
                <a:srgbClr val="F5FFE6"/>
              </a:gs>
            </a:gsLst>
            <a:lin ang="16200000" scaled="0"/>
          </a:gradFill>
          <a:ln cap="flat" cmpd="sng" w="9525">
            <a:solidFill>
              <a:srgbClr val="94B64E"/>
            </a:solidFill>
            <a:prstDash val="solid"/>
            <a:miter lim="800000"/>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Calibri"/>
                <a:ea typeface="Calibri"/>
                <a:cs typeface="Calibri"/>
                <a:sym typeface="Calibri"/>
              </a:rPr>
              <a:t>manage</a:t>
            </a:r>
            <a:endParaRPr b="0" i="0" sz="1800" u="none" cap="none" strike="noStrike">
              <a:solidFill>
                <a:schemeClr val="dk1"/>
              </a:solidFill>
              <a:latin typeface="Arial"/>
              <a:ea typeface="Arial"/>
              <a:cs typeface="Arial"/>
              <a:sym typeface="Arial"/>
            </a:endParaRPr>
          </a:p>
        </p:txBody>
      </p:sp>
      <p:sp>
        <p:nvSpPr>
          <p:cNvPr id="391" name="Google Shape;391;p55"/>
          <p:cNvSpPr/>
          <p:nvPr/>
        </p:nvSpPr>
        <p:spPr>
          <a:xfrm>
            <a:off x="5734474" y="2595499"/>
            <a:ext cx="1800585" cy="884359"/>
          </a:xfrm>
          <a:prstGeom prst="diamond">
            <a:avLst/>
          </a:prstGeom>
          <a:gradFill>
            <a:gsLst>
              <a:gs pos="0">
                <a:srgbClr val="DAFDA7"/>
              </a:gs>
              <a:gs pos="35001">
                <a:srgbClr val="E4FDC2"/>
              </a:gs>
              <a:gs pos="100000">
                <a:srgbClr val="F5FFE6"/>
              </a:gs>
            </a:gsLst>
            <a:lin ang="16200000" scaled="0"/>
          </a:gradFill>
          <a:ln cap="flat" cmpd="sng" w="9525">
            <a:solidFill>
              <a:srgbClr val="94B64E"/>
            </a:solidFill>
            <a:prstDash val="solid"/>
            <a:miter lim="800000"/>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booked</a:t>
            </a:r>
            <a:endParaRPr b="0" i="0" sz="1800" u="none" cap="none" strike="noStrike">
              <a:solidFill>
                <a:schemeClr val="dk1"/>
              </a:solidFill>
              <a:latin typeface="Arial"/>
              <a:ea typeface="Arial"/>
              <a:cs typeface="Arial"/>
              <a:sym typeface="Arial"/>
            </a:endParaRPr>
          </a:p>
        </p:txBody>
      </p:sp>
      <p:sp>
        <p:nvSpPr>
          <p:cNvPr id="392" name="Google Shape;392;p55"/>
          <p:cNvSpPr/>
          <p:nvPr/>
        </p:nvSpPr>
        <p:spPr>
          <a:xfrm>
            <a:off x="1538839" y="2657411"/>
            <a:ext cx="1584400" cy="886179"/>
          </a:xfrm>
          <a:prstGeom prst="diamond">
            <a:avLst/>
          </a:prstGeom>
          <a:gradFill>
            <a:gsLst>
              <a:gs pos="0">
                <a:srgbClr val="DAFDA7"/>
              </a:gs>
              <a:gs pos="35001">
                <a:srgbClr val="E4FDC2"/>
              </a:gs>
              <a:gs pos="100000">
                <a:srgbClr val="F5FFE6"/>
              </a:gs>
            </a:gsLst>
            <a:lin ang="16200000" scaled="0"/>
          </a:gradFill>
          <a:ln cap="flat" cmpd="sng" w="9525">
            <a:solidFill>
              <a:srgbClr val="94B64E"/>
            </a:solidFill>
            <a:prstDash val="solid"/>
            <a:miter lim="800000"/>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manage</a:t>
            </a:r>
            <a:endParaRPr b="0" i="0" sz="1800" u="none" cap="none" strike="noStrike">
              <a:solidFill>
                <a:schemeClr val="dk1"/>
              </a:solidFill>
              <a:latin typeface="Arial"/>
              <a:ea typeface="Arial"/>
              <a:cs typeface="Arial"/>
              <a:sym typeface="Arial"/>
            </a:endParaRPr>
          </a:p>
        </p:txBody>
      </p:sp>
      <p:sp>
        <p:nvSpPr>
          <p:cNvPr id="393" name="Google Shape;393;p55"/>
          <p:cNvSpPr/>
          <p:nvPr/>
        </p:nvSpPr>
        <p:spPr>
          <a:xfrm>
            <a:off x="1029183" y="213623"/>
            <a:ext cx="1305676" cy="679395"/>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username</a:t>
            </a:r>
            <a:endParaRPr b="0" i="0" sz="1800" u="none" cap="none" strike="noStrike">
              <a:solidFill>
                <a:schemeClr val="dk1"/>
              </a:solidFill>
              <a:latin typeface="Arial"/>
              <a:ea typeface="Arial"/>
              <a:cs typeface="Arial"/>
              <a:sym typeface="Arial"/>
            </a:endParaRPr>
          </a:p>
        </p:txBody>
      </p:sp>
      <p:sp>
        <p:nvSpPr>
          <p:cNvPr id="394" name="Google Shape;394;p55"/>
          <p:cNvSpPr/>
          <p:nvPr/>
        </p:nvSpPr>
        <p:spPr>
          <a:xfrm>
            <a:off x="442161" y="806777"/>
            <a:ext cx="748428" cy="403392"/>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sng" cap="none" strike="noStrike">
                <a:solidFill>
                  <a:schemeClr val="dk1"/>
                </a:solidFill>
                <a:latin typeface="Calibri"/>
                <a:ea typeface="Calibri"/>
                <a:cs typeface="Calibri"/>
                <a:sym typeface="Calibri"/>
              </a:rPr>
              <a:t>_id</a:t>
            </a:r>
            <a:endParaRPr b="0" i="0" sz="1800" u="none" cap="none" strike="noStrike">
              <a:solidFill>
                <a:schemeClr val="dk1"/>
              </a:solidFill>
              <a:latin typeface="Arial"/>
              <a:ea typeface="Arial"/>
              <a:cs typeface="Arial"/>
              <a:sym typeface="Arial"/>
            </a:endParaRPr>
          </a:p>
        </p:txBody>
      </p:sp>
      <p:sp>
        <p:nvSpPr>
          <p:cNvPr id="395" name="Google Shape;395;p55"/>
          <p:cNvSpPr/>
          <p:nvPr/>
        </p:nvSpPr>
        <p:spPr>
          <a:xfrm>
            <a:off x="2334859" y="18986"/>
            <a:ext cx="919880" cy="625967"/>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email</a:t>
            </a:r>
            <a:endParaRPr b="0" i="0" sz="1800" u="none" cap="none" strike="noStrike">
              <a:solidFill>
                <a:schemeClr val="dk1"/>
              </a:solidFill>
              <a:latin typeface="Arial"/>
              <a:ea typeface="Arial"/>
              <a:cs typeface="Arial"/>
              <a:sym typeface="Arial"/>
            </a:endParaRPr>
          </a:p>
        </p:txBody>
      </p:sp>
      <p:sp>
        <p:nvSpPr>
          <p:cNvPr id="396" name="Google Shape;396;p55"/>
          <p:cNvSpPr/>
          <p:nvPr/>
        </p:nvSpPr>
        <p:spPr>
          <a:xfrm>
            <a:off x="2839325" y="623782"/>
            <a:ext cx="1268100" cy="596851"/>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password</a:t>
            </a:r>
            <a:endParaRPr b="0" i="0" sz="1800" u="none" cap="none" strike="noStrike">
              <a:solidFill>
                <a:schemeClr val="dk1"/>
              </a:solidFill>
              <a:latin typeface="Arial"/>
              <a:ea typeface="Arial"/>
              <a:cs typeface="Arial"/>
              <a:sym typeface="Arial"/>
            </a:endParaRPr>
          </a:p>
        </p:txBody>
      </p:sp>
      <p:sp>
        <p:nvSpPr>
          <p:cNvPr id="397" name="Google Shape;397;p55"/>
          <p:cNvSpPr/>
          <p:nvPr/>
        </p:nvSpPr>
        <p:spPr>
          <a:xfrm>
            <a:off x="5486556" y="739694"/>
            <a:ext cx="734163" cy="514967"/>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sng" cap="none" strike="noStrike">
                <a:solidFill>
                  <a:schemeClr val="dk1"/>
                </a:solidFill>
                <a:latin typeface="Calibri"/>
                <a:ea typeface="Calibri"/>
                <a:cs typeface="Calibri"/>
                <a:sym typeface="Calibri"/>
              </a:rPr>
              <a:t> _id</a:t>
            </a:r>
            <a:endParaRPr b="0" i="0" sz="1800" u="none" cap="none" strike="noStrike">
              <a:solidFill>
                <a:schemeClr val="dk1"/>
              </a:solidFill>
              <a:latin typeface="Arial"/>
              <a:ea typeface="Arial"/>
              <a:cs typeface="Arial"/>
              <a:sym typeface="Arial"/>
            </a:endParaRPr>
          </a:p>
        </p:txBody>
      </p:sp>
      <p:sp>
        <p:nvSpPr>
          <p:cNvPr id="398" name="Google Shape;398;p55"/>
          <p:cNvSpPr/>
          <p:nvPr/>
        </p:nvSpPr>
        <p:spPr>
          <a:xfrm>
            <a:off x="6036997" y="18986"/>
            <a:ext cx="1147673" cy="951687"/>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image</a:t>
            </a:r>
            <a:endParaRPr b="0" i="0" sz="1800" u="none" cap="none" strike="noStrike">
              <a:solidFill>
                <a:schemeClr val="dk1"/>
              </a:solidFill>
              <a:latin typeface="Arial"/>
              <a:ea typeface="Arial"/>
              <a:cs typeface="Arial"/>
              <a:sym typeface="Arial"/>
            </a:endParaRPr>
          </a:p>
        </p:txBody>
      </p:sp>
      <p:sp>
        <p:nvSpPr>
          <p:cNvPr id="399" name="Google Shape;399;p55"/>
          <p:cNvSpPr/>
          <p:nvPr/>
        </p:nvSpPr>
        <p:spPr>
          <a:xfrm>
            <a:off x="7428459" y="315141"/>
            <a:ext cx="1262764" cy="727466"/>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chemeClr val="dk1"/>
                </a:solidFill>
                <a:latin typeface="Calibri"/>
                <a:ea typeface="Calibri"/>
                <a:cs typeface="Calibri"/>
                <a:sym typeface="Calibri"/>
              </a:rPr>
              <a:t>description</a:t>
            </a:r>
            <a:endParaRPr b="0" i="0" sz="1800" u="none" cap="none" strike="noStrike">
              <a:solidFill>
                <a:schemeClr val="dk1"/>
              </a:solidFill>
              <a:latin typeface="Arial"/>
              <a:ea typeface="Arial"/>
              <a:cs typeface="Arial"/>
              <a:sym typeface="Arial"/>
            </a:endParaRPr>
          </a:p>
        </p:txBody>
      </p:sp>
      <p:sp>
        <p:nvSpPr>
          <p:cNvPr id="400" name="Google Shape;400;p55"/>
          <p:cNvSpPr/>
          <p:nvPr/>
        </p:nvSpPr>
        <p:spPr>
          <a:xfrm>
            <a:off x="4812673" y="-17791"/>
            <a:ext cx="1071093" cy="702726"/>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name</a:t>
            </a:r>
            <a:endParaRPr b="0" i="0" sz="1800" u="none" cap="none" strike="noStrike">
              <a:solidFill>
                <a:schemeClr val="dk1"/>
              </a:solidFill>
              <a:latin typeface="Arial"/>
              <a:ea typeface="Arial"/>
              <a:cs typeface="Arial"/>
              <a:sym typeface="Arial"/>
            </a:endParaRPr>
          </a:p>
        </p:txBody>
      </p:sp>
      <p:sp>
        <p:nvSpPr>
          <p:cNvPr id="401" name="Google Shape;401;p55"/>
          <p:cNvSpPr/>
          <p:nvPr/>
        </p:nvSpPr>
        <p:spPr>
          <a:xfrm>
            <a:off x="1344838" y="4646028"/>
            <a:ext cx="748675" cy="571376"/>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IN" sz="1400" u="sng" cap="none" strike="noStrike">
                <a:solidFill>
                  <a:schemeClr val="dk1"/>
                </a:solidFill>
                <a:latin typeface="Calibri"/>
                <a:ea typeface="Calibri"/>
                <a:cs typeface="Calibri"/>
                <a:sym typeface="Calibri"/>
              </a:rPr>
              <a:t>_id</a:t>
            </a:r>
            <a:endParaRPr b="0" i="0" sz="1800" u="none" cap="none" strike="noStrike">
              <a:solidFill>
                <a:schemeClr val="dk1"/>
              </a:solidFill>
              <a:latin typeface="Arial"/>
              <a:ea typeface="Arial"/>
              <a:cs typeface="Arial"/>
              <a:sym typeface="Arial"/>
            </a:endParaRPr>
          </a:p>
        </p:txBody>
      </p:sp>
      <p:sp>
        <p:nvSpPr>
          <p:cNvPr id="402" name="Google Shape;402;p55"/>
          <p:cNvSpPr/>
          <p:nvPr/>
        </p:nvSpPr>
        <p:spPr>
          <a:xfrm>
            <a:off x="1143550" y="5330635"/>
            <a:ext cx="1044124" cy="645984"/>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pname</a:t>
            </a:r>
            <a:endParaRPr b="0" i="0" sz="1800" u="none" cap="none" strike="noStrike">
              <a:solidFill>
                <a:schemeClr val="dk1"/>
              </a:solidFill>
              <a:latin typeface="Arial"/>
              <a:ea typeface="Arial"/>
              <a:cs typeface="Arial"/>
              <a:sym typeface="Arial"/>
            </a:endParaRPr>
          </a:p>
        </p:txBody>
      </p:sp>
      <p:sp>
        <p:nvSpPr>
          <p:cNvPr id="403" name="Google Shape;403;p55"/>
          <p:cNvSpPr/>
          <p:nvPr/>
        </p:nvSpPr>
        <p:spPr>
          <a:xfrm>
            <a:off x="6777318" y="5662377"/>
            <a:ext cx="1165085" cy="571376"/>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contact_ number</a:t>
            </a:r>
            <a:endParaRPr b="0" i="0" sz="800" u="none" cap="none" strike="noStrike">
              <a:solidFill>
                <a:schemeClr val="dk1"/>
              </a:solidFill>
              <a:latin typeface="Century Gothic"/>
              <a:ea typeface="Century Gothic"/>
              <a:cs typeface="Century Gothic"/>
              <a:sym typeface="Century Gothic"/>
            </a:endParaRPr>
          </a:p>
        </p:txBody>
      </p:sp>
      <p:sp>
        <p:nvSpPr>
          <p:cNvPr id="404" name="Google Shape;404;p55"/>
          <p:cNvSpPr/>
          <p:nvPr/>
        </p:nvSpPr>
        <p:spPr>
          <a:xfrm>
            <a:off x="1859855" y="5779202"/>
            <a:ext cx="1165859" cy="645984"/>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category</a:t>
            </a:r>
            <a:endParaRPr b="0" i="0" sz="1800" u="none" cap="none" strike="noStrike">
              <a:solidFill>
                <a:schemeClr val="dk1"/>
              </a:solidFill>
              <a:latin typeface="Arial"/>
              <a:ea typeface="Arial"/>
              <a:cs typeface="Arial"/>
              <a:sym typeface="Arial"/>
            </a:endParaRPr>
          </a:p>
        </p:txBody>
      </p:sp>
      <p:sp>
        <p:nvSpPr>
          <p:cNvPr id="405" name="Google Shape;405;p55"/>
          <p:cNvSpPr/>
          <p:nvPr/>
        </p:nvSpPr>
        <p:spPr>
          <a:xfrm>
            <a:off x="3055965" y="5806225"/>
            <a:ext cx="1044125" cy="596851"/>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 price</a:t>
            </a:r>
            <a:endParaRPr b="0" i="0" sz="1800" u="none" cap="none" strike="noStrike">
              <a:solidFill>
                <a:schemeClr val="dk1"/>
              </a:solidFill>
              <a:latin typeface="Arial"/>
              <a:ea typeface="Arial"/>
              <a:cs typeface="Arial"/>
              <a:sym typeface="Arial"/>
            </a:endParaRPr>
          </a:p>
        </p:txBody>
      </p:sp>
      <p:sp>
        <p:nvSpPr>
          <p:cNvPr id="406" name="Google Shape;406;p55"/>
          <p:cNvSpPr/>
          <p:nvPr/>
        </p:nvSpPr>
        <p:spPr>
          <a:xfrm>
            <a:off x="5494822" y="5939224"/>
            <a:ext cx="1282496" cy="735147"/>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customer_ adders</a:t>
            </a:r>
            <a:endParaRPr b="0" i="0" sz="1800" u="none" cap="none" strike="noStrike">
              <a:solidFill>
                <a:schemeClr val="dk1"/>
              </a:solidFill>
              <a:latin typeface="Arial"/>
              <a:ea typeface="Arial"/>
              <a:cs typeface="Arial"/>
              <a:sym typeface="Arial"/>
            </a:endParaRPr>
          </a:p>
        </p:txBody>
      </p:sp>
      <p:cxnSp>
        <p:nvCxnSpPr>
          <p:cNvPr id="407" name="Google Shape;407;p55"/>
          <p:cNvCxnSpPr/>
          <p:nvPr/>
        </p:nvCxnSpPr>
        <p:spPr>
          <a:xfrm>
            <a:off x="1089960" y="1114751"/>
            <a:ext cx="485018" cy="652205"/>
          </a:xfrm>
          <a:prstGeom prst="straightConnector1">
            <a:avLst/>
          </a:prstGeom>
          <a:noFill/>
          <a:ln cap="rnd" cmpd="sng" w="9525">
            <a:solidFill>
              <a:schemeClr val="dk1"/>
            </a:solidFill>
            <a:prstDash val="solid"/>
            <a:round/>
            <a:headEnd len="sm" w="sm" type="none"/>
            <a:tailEnd len="sm" w="sm" type="none"/>
          </a:ln>
        </p:spPr>
      </p:cxnSp>
      <p:cxnSp>
        <p:nvCxnSpPr>
          <p:cNvPr id="408" name="Google Shape;408;p55"/>
          <p:cNvCxnSpPr/>
          <p:nvPr/>
        </p:nvCxnSpPr>
        <p:spPr>
          <a:xfrm rot="10800000">
            <a:off x="2754135" y="1728874"/>
            <a:ext cx="49391" cy="55412"/>
          </a:xfrm>
          <a:prstGeom prst="straightConnector1">
            <a:avLst/>
          </a:prstGeom>
          <a:noFill/>
          <a:ln cap="rnd" cmpd="sng" w="9525">
            <a:solidFill>
              <a:schemeClr val="dk1"/>
            </a:solidFill>
            <a:prstDash val="solid"/>
            <a:round/>
            <a:headEnd len="sm" w="sm" type="none"/>
            <a:tailEnd len="sm" w="sm" type="none"/>
          </a:ln>
        </p:spPr>
      </p:cxnSp>
      <p:cxnSp>
        <p:nvCxnSpPr>
          <p:cNvPr id="409" name="Google Shape;409;p55"/>
          <p:cNvCxnSpPr/>
          <p:nvPr/>
        </p:nvCxnSpPr>
        <p:spPr>
          <a:xfrm flipH="1">
            <a:off x="2427074" y="556852"/>
            <a:ext cx="69096" cy="750775"/>
          </a:xfrm>
          <a:prstGeom prst="straightConnector1">
            <a:avLst/>
          </a:prstGeom>
          <a:noFill/>
          <a:ln cap="rnd" cmpd="sng" w="9525">
            <a:solidFill>
              <a:schemeClr val="dk1"/>
            </a:solidFill>
            <a:prstDash val="solid"/>
            <a:round/>
            <a:headEnd len="sm" w="sm" type="none"/>
            <a:tailEnd len="sm" w="sm" type="none"/>
          </a:ln>
        </p:spPr>
      </p:cxnSp>
      <p:cxnSp>
        <p:nvCxnSpPr>
          <p:cNvPr id="410" name="Google Shape;410;p55"/>
          <p:cNvCxnSpPr/>
          <p:nvPr/>
        </p:nvCxnSpPr>
        <p:spPr>
          <a:xfrm>
            <a:off x="5961900" y="1251989"/>
            <a:ext cx="200173" cy="225530"/>
          </a:xfrm>
          <a:prstGeom prst="straightConnector1">
            <a:avLst/>
          </a:prstGeom>
          <a:noFill/>
          <a:ln cap="rnd" cmpd="sng" w="9525">
            <a:solidFill>
              <a:schemeClr val="dk1"/>
            </a:solidFill>
            <a:prstDash val="solid"/>
            <a:round/>
            <a:headEnd len="sm" w="sm" type="none"/>
            <a:tailEnd len="sm" w="sm" type="none"/>
          </a:ln>
        </p:spPr>
      </p:cxnSp>
      <p:cxnSp>
        <p:nvCxnSpPr>
          <p:cNvPr id="411" name="Google Shape;411;p55"/>
          <p:cNvCxnSpPr>
            <a:endCxn id="392" idx="0"/>
          </p:cNvCxnSpPr>
          <p:nvPr/>
        </p:nvCxnSpPr>
        <p:spPr>
          <a:xfrm>
            <a:off x="2284539" y="1940111"/>
            <a:ext cx="46500" cy="717300"/>
          </a:xfrm>
          <a:prstGeom prst="straightConnector1">
            <a:avLst/>
          </a:prstGeom>
          <a:noFill/>
          <a:ln cap="rnd" cmpd="sng" w="9525">
            <a:solidFill>
              <a:schemeClr val="dk1"/>
            </a:solidFill>
            <a:prstDash val="solid"/>
            <a:round/>
            <a:headEnd len="sm" w="sm" type="none"/>
            <a:tailEnd len="sm" w="sm" type="none"/>
          </a:ln>
        </p:spPr>
      </p:cxnSp>
      <p:cxnSp>
        <p:nvCxnSpPr>
          <p:cNvPr id="412" name="Google Shape;412;p55"/>
          <p:cNvCxnSpPr/>
          <p:nvPr/>
        </p:nvCxnSpPr>
        <p:spPr>
          <a:xfrm flipH="1">
            <a:off x="7203406" y="922208"/>
            <a:ext cx="479644" cy="491996"/>
          </a:xfrm>
          <a:prstGeom prst="straightConnector1">
            <a:avLst/>
          </a:prstGeom>
          <a:noFill/>
          <a:ln cap="rnd" cmpd="sng" w="9525">
            <a:solidFill>
              <a:schemeClr val="dk1"/>
            </a:solidFill>
            <a:prstDash val="solid"/>
            <a:round/>
            <a:headEnd len="sm" w="sm" type="none"/>
            <a:tailEnd len="sm" w="sm" type="none"/>
          </a:ln>
        </p:spPr>
      </p:cxnSp>
      <p:cxnSp>
        <p:nvCxnSpPr>
          <p:cNvPr id="413" name="Google Shape;413;p55"/>
          <p:cNvCxnSpPr/>
          <p:nvPr/>
        </p:nvCxnSpPr>
        <p:spPr>
          <a:xfrm>
            <a:off x="6846267" y="909742"/>
            <a:ext cx="82229" cy="397885"/>
          </a:xfrm>
          <a:prstGeom prst="straightConnector1">
            <a:avLst/>
          </a:prstGeom>
          <a:noFill/>
          <a:ln cap="rnd" cmpd="sng" w="9525">
            <a:solidFill>
              <a:schemeClr val="dk1"/>
            </a:solidFill>
            <a:prstDash val="solid"/>
            <a:round/>
            <a:headEnd len="sm" w="sm" type="none"/>
            <a:tailEnd len="sm" w="sm" type="none"/>
          </a:ln>
        </p:spPr>
      </p:cxnSp>
      <p:cxnSp>
        <p:nvCxnSpPr>
          <p:cNvPr id="414" name="Google Shape;414;p55"/>
          <p:cNvCxnSpPr>
            <a:endCxn id="396" idx="4"/>
          </p:cNvCxnSpPr>
          <p:nvPr/>
        </p:nvCxnSpPr>
        <p:spPr>
          <a:xfrm flipH="1" rot="10800000">
            <a:off x="2777675" y="1220633"/>
            <a:ext cx="695700" cy="400200"/>
          </a:xfrm>
          <a:prstGeom prst="straightConnector1">
            <a:avLst/>
          </a:prstGeom>
          <a:noFill/>
          <a:ln cap="rnd" cmpd="sng" w="9525">
            <a:solidFill>
              <a:schemeClr val="dk1"/>
            </a:solidFill>
            <a:prstDash val="solid"/>
            <a:round/>
            <a:headEnd len="sm" w="sm" type="none"/>
            <a:tailEnd len="sm" w="sm" type="none"/>
          </a:ln>
        </p:spPr>
      </p:cxnSp>
      <p:cxnSp>
        <p:nvCxnSpPr>
          <p:cNvPr id="415" name="Google Shape;415;p55"/>
          <p:cNvCxnSpPr/>
          <p:nvPr/>
        </p:nvCxnSpPr>
        <p:spPr>
          <a:xfrm>
            <a:off x="5250372" y="1751581"/>
            <a:ext cx="901121" cy="15375"/>
          </a:xfrm>
          <a:prstGeom prst="straightConnector1">
            <a:avLst/>
          </a:prstGeom>
          <a:noFill/>
          <a:ln cap="rnd" cmpd="sng" w="9525">
            <a:solidFill>
              <a:schemeClr val="dk1"/>
            </a:solidFill>
            <a:prstDash val="solid"/>
            <a:round/>
            <a:headEnd len="sm" w="sm" type="none"/>
            <a:tailEnd len="sm" w="sm" type="none"/>
          </a:ln>
        </p:spPr>
      </p:cxnSp>
      <p:cxnSp>
        <p:nvCxnSpPr>
          <p:cNvPr id="416" name="Google Shape;416;p55"/>
          <p:cNvCxnSpPr/>
          <p:nvPr/>
        </p:nvCxnSpPr>
        <p:spPr>
          <a:xfrm>
            <a:off x="2331039" y="3543590"/>
            <a:ext cx="3820" cy="485166"/>
          </a:xfrm>
          <a:prstGeom prst="straightConnector1">
            <a:avLst/>
          </a:prstGeom>
          <a:noFill/>
          <a:ln cap="rnd" cmpd="sng" w="9525">
            <a:solidFill>
              <a:schemeClr val="dk1"/>
            </a:solidFill>
            <a:prstDash val="solid"/>
            <a:round/>
            <a:headEnd len="sm" w="sm" type="none"/>
            <a:tailEnd len="sm" w="sm" type="none"/>
          </a:ln>
        </p:spPr>
      </p:cxnSp>
      <p:cxnSp>
        <p:nvCxnSpPr>
          <p:cNvPr id="417" name="Google Shape;417;p55"/>
          <p:cNvCxnSpPr>
            <a:endCxn id="390" idx="1"/>
          </p:cNvCxnSpPr>
          <p:nvPr/>
        </p:nvCxnSpPr>
        <p:spPr>
          <a:xfrm flipH="1" rot="10800000">
            <a:off x="2800255" y="1751581"/>
            <a:ext cx="1051200" cy="3300"/>
          </a:xfrm>
          <a:prstGeom prst="straightConnector1">
            <a:avLst/>
          </a:prstGeom>
          <a:noFill/>
          <a:ln cap="rnd" cmpd="sng" w="9525">
            <a:solidFill>
              <a:schemeClr val="dk1"/>
            </a:solidFill>
            <a:prstDash val="solid"/>
            <a:round/>
            <a:headEnd len="sm" w="sm" type="none"/>
            <a:tailEnd len="sm" w="sm" type="none"/>
          </a:ln>
        </p:spPr>
      </p:cxnSp>
      <p:cxnSp>
        <p:nvCxnSpPr>
          <p:cNvPr id="418" name="Google Shape;418;p55"/>
          <p:cNvCxnSpPr>
            <a:stCxn id="389" idx="1"/>
            <a:endCxn id="401" idx="7"/>
          </p:cNvCxnSpPr>
          <p:nvPr/>
        </p:nvCxnSpPr>
        <p:spPr>
          <a:xfrm flipH="1">
            <a:off x="1983866" y="4202595"/>
            <a:ext cx="1166400" cy="527100"/>
          </a:xfrm>
          <a:prstGeom prst="straightConnector1">
            <a:avLst/>
          </a:prstGeom>
          <a:noFill/>
          <a:ln cap="rnd" cmpd="sng" w="9525">
            <a:solidFill>
              <a:schemeClr val="dk1"/>
            </a:solidFill>
            <a:prstDash val="solid"/>
            <a:round/>
            <a:headEnd len="sm" w="sm" type="none"/>
            <a:tailEnd len="sm" w="sm" type="none"/>
          </a:ln>
        </p:spPr>
      </p:cxnSp>
      <p:cxnSp>
        <p:nvCxnSpPr>
          <p:cNvPr id="419" name="Google Shape;419;p55"/>
          <p:cNvCxnSpPr/>
          <p:nvPr/>
        </p:nvCxnSpPr>
        <p:spPr>
          <a:xfrm>
            <a:off x="2341204" y="4029017"/>
            <a:ext cx="825861" cy="0"/>
          </a:xfrm>
          <a:prstGeom prst="straightConnector1">
            <a:avLst/>
          </a:prstGeom>
          <a:noFill/>
          <a:ln cap="rnd" cmpd="sng" w="9525">
            <a:solidFill>
              <a:schemeClr val="dk1"/>
            </a:solidFill>
            <a:prstDash val="solid"/>
            <a:round/>
            <a:headEnd len="sm" w="sm" type="none"/>
            <a:tailEnd len="sm" w="sm" type="none"/>
          </a:ln>
        </p:spPr>
      </p:cxnSp>
      <p:cxnSp>
        <p:nvCxnSpPr>
          <p:cNvPr id="420" name="Google Shape;420;p55"/>
          <p:cNvCxnSpPr>
            <a:endCxn id="405" idx="0"/>
          </p:cNvCxnSpPr>
          <p:nvPr/>
        </p:nvCxnSpPr>
        <p:spPr>
          <a:xfrm flipH="1">
            <a:off x="3578028" y="4650325"/>
            <a:ext cx="195000" cy="1155900"/>
          </a:xfrm>
          <a:prstGeom prst="straightConnector1">
            <a:avLst/>
          </a:prstGeom>
          <a:noFill/>
          <a:ln cap="rnd" cmpd="sng" w="9525">
            <a:solidFill>
              <a:schemeClr val="dk1"/>
            </a:solidFill>
            <a:prstDash val="solid"/>
            <a:round/>
            <a:headEnd len="sm" w="sm" type="none"/>
            <a:tailEnd len="sm" w="sm" type="none"/>
          </a:ln>
        </p:spPr>
      </p:cxnSp>
      <p:cxnSp>
        <p:nvCxnSpPr>
          <p:cNvPr id="421" name="Google Shape;421;p55"/>
          <p:cNvCxnSpPr/>
          <p:nvPr/>
        </p:nvCxnSpPr>
        <p:spPr>
          <a:xfrm flipH="1">
            <a:off x="2693498" y="4617479"/>
            <a:ext cx="561241" cy="1173278"/>
          </a:xfrm>
          <a:prstGeom prst="straightConnector1">
            <a:avLst/>
          </a:prstGeom>
          <a:noFill/>
          <a:ln cap="rnd" cmpd="sng" w="9525">
            <a:solidFill>
              <a:schemeClr val="dk1"/>
            </a:solidFill>
            <a:prstDash val="solid"/>
            <a:round/>
            <a:headEnd len="sm" w="sm" type="none"/>
            <a:tailEnd len="sm" w="sm" type="none"/>
          </a:ln>
        </p:spPr>
      </p:cxnSp>
      <p:cxnSp>
        <p:nvCxnSpPr>
          <p:cNvPr id="422" name="Google Shape;422;p55"/>
          <p:cNvCxnSpPr/>
          <p:nvPr/>
        </p:nvCxnSpPr>
        <p:spPr>
          <a:xfrm>
            <a:off x="4367360" y="4617479"/>
            <a:ext cx="260922" cy="1216073"/>
          </a:xfrm>
          <a:prstGeom prst="straightConnector1">
            <a:avLst/>
          </a:prstGeom>
          <a:noFill/>
          <a:ln cap="rnd" cmpd="sng" w="9525">
            <a:solidFill>
              <a:schemeClr val="dk1"/>
            </a:solidFill>
            <a:prstDash val="solid"/>
            <a:round/>
            <a:headEnd len="sm" w="sm" type="none"/>
            <a:tailEnd len="sm" w="sm" type="none"/>
          </a:ln>
        </p:spPr>
      </p:cxnSp>
      <p:cxnSp>
        <p:nvCxnSpPr>
          <p:cNvPr id="423" name="Google Shape;423;p55"/>
          <p:cNvCxnSpPr>
            <a:endCxn id="403" idx="1"/>
          </p:cNvCxnSpPr>
          <p:nvPr/>
        </p:nvCxnSpPr>
        <p:spPr>
          <a:xfrm>
            <a:off x="5318341" y="4639653"/>
            <a:ext cx="1629600" cy="1106400"/>
          </a:xfrm>
          <a:prstGeom prst="straightConnector1">
            <a:avLst/>
          </a:prstGeom>
          <a:noFill/>
          <a:ln cap="rnd" cmpd="sng" w="9525">
            <a:solidFill>
              <a:schemeClr val="dk1"/>
            </a:solidFill>
            <a:prstDash val="solid"/>
            <a:round/>
            <a:headEnd len="sm" w="sm" type="none"/>
            <a:tailEnd len="sm" w="sm" type="none"/>
          </a:ln>
        </p:spPr>
      </p:cxnSp>
      <p:cxnSp>
        <p:nvCxnSpPr>
          <p:cNvPr id="424" name="Google Shape;424;p55"/>
          <p:cNvCxnSpPr>
            <a:endCxn id="406" idx="1"/>
          </p:cNvCxnSpPr>
          <p:nvPr/>
        </p:nvCxnSpPr>
        <p:spPr>
          <a:xfrm>
            <a:off x="4928139" y="4622184"/>
            <a:ext cx="754500" cy="1424700"/>
          </a:xfrm>
          <a:prstGeom prst="straightConnector1">
            <a:avLst/>
          </a:prstGeom>
          <a:noFill/>
          <a:ln cap="rnd" cmpd="sng" w="9525">
            <a:solidFill>
              <a:schemeClr val="dk1"/>
            </a:solidFill>
            <a:prstDash val="solid"/>
            <a:round/>
            <a:headEnd len="sm" w="sm" type="none"/>
            <a:tailEnd len="sm" w="sm" type="none"/>
          </a:ln>
        </p:spPr>
      </p:cxnSp>
      <p:cxnSp>
        <p:nvCxnSpPr>
          <p:cNvPr id="425" name="Google Shape;425;p55"/>
          <p:cNvCxnSpPr>
            <a:endCxn id="402" idx="7"/>
          </p:cNvCxnSpPr>
          <p:nvPr/>
        </p:nvCxnSpPr>
        <p:spPr>
          <a:xfrm flipH="1">
            <a:off x="2034766" y="4541737"/>
            <a:ext cx="1129500" cy="883500"/>
          </a:xfrm>
          <a:prstGeom prst="straightConnector1">
            <a:avLst/>
          </a:prstGeom>
          <a:noFill/>
          <a:ln cap="rnd" cmpd="sng" w="9525">
            <a:solidFill>
              <a:schemeClr val="dk1"/>
            </a:solidFill>
            <a:prstDash val="solid"/>
            <a:round/>
            <a:headEnd len="sm" w="sm" type="none"/>
            <a:tailEnd len="sm" w="sm" type="none"/>
          </a:ln>
        </p:spPr>
      </p:cxnSp>
      <p:cxnSp>
        <p:nvCxnSpPr>
          <p:cNvPr id="426" name="Google Shape;426;p55"/>
          <p:cNvCxnSpPr/>
          <p:nvPr/>
        </p:nvCxnSpPr>
        <p:spPr>
          <a:xfrm flipH="1" rot="10800000">
            <a:off x="5728542" y="4028756"/>
            <a:ext cx="906224" cy="261"/>
          </a:xfrm>
          <a:prstGeom prst="straightConnector1">
            <a:avLst/>
          </a:prstGeom>
          <a:noFill/>
          <a:ln cap="rnd" cmpd="sng" w="9525">
            <a:solidFill>
              <a:schemeClr val="dk1"/>
            </a:solidFill>
            <a:prstDash val="solid"/>
            <a:round/>
            <a:headEnd len="sm" w="sm" type="none"/>
            <a:tailEnd len="sm" w="sm" type="none"/>
          </a:ln>
        </p:spPr>
      </p:cxnSp>
      <p:cxnSp>
        <p:nvCxnSpPr>
          <p:cNvPr id="427" name="Google Shape;427;p55"/>
          <p:cNvCxnSpPr>
            <a:endCxn id="391" idx="0"/>
          </p:cNvCxnSpPr>
          <p:nvPr/>
        </p:nvCxnSpPr>
        <p:spPr>
          <a:xfrm flipH="1">
            <a:off x="6634766" y="1940299"/>
            <a:ext cx="36900" cy="655200"/>
          </a:xfrm>
          <a:prstGeom prst="straightConnector1">
            <a:avLst/>
          </a:prstGeom>
          <a:noFill/>
          <a:ln cap="rnd" cmpd="sng" w="9525">
            <a:solidFill>
              <a:schemeClr val="dk1"/>
            </a:solidFill>
            <a:prstDash val="solid"/>
            <a:round/>
            <a:headEnd len="sm" w="sm" type="none"/>
            <a:tailEnd len="sm" w="sm" type="none"/>
          </a:ln>
        </p:spPr>
      </p:cxnSp>
      <p:sp>
        <p:nvSpPr>
          <p:cNvPr id="428" name="Google Shape;428;p55"/>
          <p:cNvSpPr/>
          <p:nvPr/>
        </p:nvSpPr>
        <p:spPr>
          <a:xfrm>
            <a:off x="4106243" y="5688366"/>
            <a:ext cx="1413087" cy="949867"/>
          </a:xfrm>
          <a:prstGeom prst="ellipse">
            <a:avLst/>
          </a:prstGeom>
          <a:gradFill>
            <a:gsLst>
              <a:gs pos="0">
                <a:srgbClr val="FFA2A1"/>
              </a:gs>
              <a:gs pos="35001">
                <a:srgbClr val="FFBEBD"/>
              </a:gs>
              <a:gs pos="100000">
                <a:srgbClr val="FFE5E5"/>
              </a:gs>
            </a:gsLst>
            <a:lin ang="16200000" scaled="0"/>
          </a:gradFill>
          <a:ln cap="flat" cmpd="sng" w="9525">
            <a:solidFill>
              <a:srgbClr val="BC4542"/>
            </a:solidFill>
            <a:prstDash val="solid"/>
            <a:round/>
            <a:headEnd len="sm" w="sm" type="none"/>
            <a:tailEnd len="sm" w="sm" type="none"/>
          </a:ln>
          <a:effectLst>
            <a:outerShdw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chemeClr val="dk1"/>
                </a:solidFill>
                <a:latin typeface="Calibri"/>
                <a:ea typeface="Calibri"/>
                <a:cs typeface="Calibri"/>
                <a:sym typeface="Calibri"/>
              </a:rPr>
              <a:t>description</a:t>
            </a:r>
            <a:endParaRPr b="0" i="0" sz="1800" u="none" cap="none" strike="noStrike">
              <a:solidFill>
                <a:schemeClr val="dk1"/>
              </a:solidFill>
              <a:latin typeface="Arial"/>
              <a:ea typeface="Arial"/>
              <a:cs typeface="Arial"/>
              <a:sym typeface="Arial"/>
            </a:endParaRPr>
          </a:p>
        </p:txBody>
      </p:sp>
      <p:sp>
        <p:nvSpPr>
          <p:cNvPr id="429" name="Google Shape;429;p55"/>
          <p:cNvSpPr/>
          <p:nvPr/>
        </p:nvSpPr>
        <p:spPr>
          <a:xfrm>
            <a:off x="499014" y="-360849"/>
            <a:ext cx="11143028"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430" name="Google Shape;430;p55"/>
          <p:cNvSpPr/>
          <p:nvPr/>
        </p:nvSpPr>
        <p:spPr>
          <a:xfrm>
            <a:off x="499015" y="-135319"/>
            <a:ext cx="11143028" cy="36933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cxnSp>
        <p:nvCxnSpPr>
          <p:cNvPr id="431" name="Google Shape;431;p55"/>
          <p:cNvCxnSpPr>
            <a:stCxn id="391" idx="2"/>
          </p:cNvCxnSpPr>
          <p:nvPr/>
        </p:nvCxnSpPr>
        <p:spPr>
          <a:xfrm flipH="1">
            <a:off x="6610766" y="3479858"/>
            <a:ext cx="24000" cy="549000"/>
          </a:xfrm>
          <a:prstGeom prst="straightConnector1">
            <a:avLst/>
          </a:prstGeom>
          <a:noFill/>
          <a:ln cap="rnd" cmpd="sng" w="9525">
            <a:solidFill>
              <a:schemeClr val="dk1"/>
            </a:solidFill>
            <a:prstDash val="solid"/>
            <a:round/>
            <a:headEnd len="sm" w="sm" type="none"/>
            <a:tailEnd len="sm" w="sm" type="none"/>
          </a:ln>
        </p:spPr>
      </p:cxnSp>
      <p:cxnSp>
        <p:nvCxnSpPr>
          <p:cNvPr id="432" name="Google Shape;432;p55"/>
          <p:cNvCxnSpPr>
            <a:endCxn id="393" idx="4"/>
          </p:cNvCxnSpPr>
          <p:nvPr/>
        </p:nvCxnSpPr>
        <p:spPr>
          <a:xfrm rot="10800000">
            <a:off x="1682021" y="893018"/>
            <a:ext cx="344400" cy="414600"/>
          </a:xfrm>
          <a:prstGeom prst="straightConnector1">
            <a:avLst/>
          </a:prstGeom>
          <a:noFill/>
          <a:ln cap="rnd" cmpd="sng" w="9525">
            <a:solidFill>
              <a:schemeClr val="dk1"/>
            </a:solidFill>
            <a:prstDash val="solid"/>
            <a:round/>
            <a:headEnd len="sm" w="sm" type="none"/>
            <a:tailEnd len="sm" w="sm" type="none"/>
          </a:ln>
        </p:spPr>
      </p:cxnSp>
      <p:sp>
        <p:nvSpPr>
          <p:cNvPr id="433" name="Google Shape;433;p55"/>
          <p:cNvSpPr txBox="1"/>
          <p:nvPr/>
        </p:nvSpPr>
        <p:spPr>
          <a:xfrm>
            <a:off x="7535050" y="3353575"/>
            <a:ext cx="4536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IN" sz="2000" u="sng" cap="none" strike="noStrike">
                <a:solidFill>
                  <a:schemeClr val="dk1"/>
                </a:solidFill>
                <a:latin typeface="Century Gothic"/>
                <a:ea typeface="Century Gothic"/>
                <a:cs typeface="Century Gothic"/>
                <a:sym typeface="Century Gothic"/>
              </a:rPr>
              <a:t>ERD</a:t>
            </a:r>
            <a:endParaRPr b="1" i="0" sz="2000" u="sng"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i="0" lang="en-IN" sz="2000" u="sng" cap="none" strike="noStrike">
                <a:solidFill>
                  <a:schemeClr val="dk1"/>
                </a:solidFill>
                <a:latin typeface="Century Gothic"/>
                <a:ea typeface="Century Gothic"/>
                <a:cs typeface="Century Gothic"/>
                <a:sym typeface="Century Gothic"/>
              </a:rPr>
              <a:t>( Entity </a:t>
            </a:r>
            <a:r>
              <a:rPr b="1" lang="en-IN" sz="2000" u="sng">
                <a:solidFill>
                  <a:schemeClr val="dk1"/>
                </a:solidFill>
                <a:latin typeface="Century Gothic"/>
                <a:ea typeface="Century Gothic"/>
                <a:cs typeface="Century Gothic"/>
                <a:sym typeface="Century Gothic"/>
              </a:rPr>
              <a:t>Relationship</a:t>
            </a:r>
            <a:r>
              <a:rPr b="1" i="0" lang="en-IN" sz="2000" u="sng" cap="none" strike="noStrike">
                <a:solidFill>
                  <a:schemeClr val="dk1"/>
                </a:solidFill>
                <a:latin typeface="Century Gothic"/>
                <a:ea typeface="Century Gothic"/>
                <a:cs typeface="Century Gothic"/>
                <a:sym typeface="Century Gothic"/>
              </a:rPr>
              <a:t> Diagram )</a:t>
            </a:r>
            <a:endParaRPr b="0" i="0" sz="1400" u="none" cap="none" strike="noStrike">
              <a:solidFill>
                <a:srgbClr val="000000"/>
              </a:solidFill>
              <a:latin typeface="Arial"/>
              <a:ea typeface="Arial"/>
              <a:cs typeface="Arial"/>
              <a:sym typeface="Arial"/>
            </a:endParaRPr>
          </a:p>
        </p:txBody>
      </p:sp>
      <p:cxnSp>
        <p:nvCxnSpPr>
          <p:cNvPr id="434" name="Google Shape;434;p55"/>
          <p:cNvCxnSpPr>
            <a:endCxn id="388" idx="0"/>
          </p:cNvCxnSpPr>
          <p:nvPr/>
        </p:nvCxnSpPr>
        <p:spPr>
          <a:xfrm>
            <a:off x="5763950" y="556986"/>
            <a:ext cx="913500" cy="770100"/>
          </a:xfrm>
          <a:prstGeom prst="straightConnector1">
            <a:avLst/>
          </a:prstGeom>
          <a:noFill/>
          <a:ln cap="flat" cmpd="sng" w="9525">
            <a:solidFill>
              <a:schemeClr val="dk1"/>
            </a:solidFill>
            <a:prstDash val="solid"/>
            <a:round/>
            <a:headEnd len="sm" w="sm" type="none"/>
            <a:tailEnd len="sm" w="sm" type="none"/>
          </a:ln>
        </p:spPr>
      </p:cxnSp>
      <p:sp>
        <p:nvSpPr>
          <p:cNvPr id="435" name="Google Shape;435;p55"/>
          <p:cNvSpPr/>
          <p:nvPr/>
        </p:nvSpPr>
        <p:spPr>
          <a:xfrm>
            <a:off x="7755720" y="1327086"/>
            <a:ext cx="935503" cy="707886"/>
          </a:xfrm>
          <a:prstGeom prst="ellipse">
            <a:avLst/>
          </a:prstGeom>
          <a:gradFill>
            <a:gsLst>
              <a:gs pos="0">
                <a:srgbClr val="E9CED1"/>
              </a:gs>
              <a:gs pos="100000">
                <a:srgbClr val="CD7D87">
                  <a:alpha val="91764"/>
                </a:srgbClr>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price</a:t>
            </a:r>
            <a:endParaRPr/>
          </a:p>
        </p:txBody>
      </p:sp>
      <p:sp>
        <p:nvSpPr>
          <p:cNvPr id="436" name="Google Shape;436;p55"/>
          <p:cNvSpPr/>
          <p:nvPr/>
        </p:nvSpPr>
        <p:spPr>
          <a:xfrm>
            <a:off x="9108141" y="315141"/>
            <a:ext cx="1262764" cy="655532"/>
          </a:xfrm>
          <a:prstGeom prst="ellipse">
            <a:avLst/>
          </a:prstGeom>
          <a:gradFill>
            <a:gsLst>
              <a:gs pos="0">
                <a:srgbClr val="E9CED1"/>
              </a:gs>
              <a:gs pos="100000">
                <a:srgbClr val="CD7D87">
                  <a:alpha val="91764"/>
                </a:srgbClr>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category</a:t>
            </a:r>
            <a:endParaRPr/>
          </a:p>
        </p:txBody>
      </p:sp>
      <p:cxnSp>
        <p:nvCxnSpPr>
          <p:cNvPr id="437" name="Google Shape;437;p55"/>
          <p:cNvCxnSpPr>
            <a:stCxn id="388" idx="3"/>
            <a:endCxn id="435" idx="2"/>
          </p:cNvCxnSpPr>
          <p:nvPr/>
        </p:nvCxnSpPr>
        <p:spPr>
          <a:xfrm>
            <a:off x="7203406" y="1643709"/>
            <a:ext cx="552300" cy="37200"/>
          </a:xfrm>
          <a:prstGeom prst="straightConnector1">
            <a:avLst/>
          </a:prstGeom>
          <a:noFill/>
          <a:ln cap="flat" cmpd="sng" w="9525">
            <a:solidFill>
              <a:schemeClr val="dk1"/>
            </a:solidFill>
            <a:prstDash val="solid"/>
            <a:round/>
            <a:headEnd len="sm" w="sm" type="none"/>
            <a:tailEnd len="sm" w="sm" type="none"/>
          </a:ln>
        </p:spPr>
      </p:cxnSp>
      <p:cxnSp>
        <p:nvCxnSpPr>
          <p:cNvPr id="438" name="Google Shape;438;p55"/>
          <p:cNvCxnSpPr>
            <a:stCxn id="388" idx="3"/>
            <a:endCxn id="436" idx="2"/>
          </p:cNvCxnSpPr>
          <p:nvPr/>
        </p:nvCxnSpPr>
        <p:spPr>
          <a:xfrm flipH="1" rot="10800000">
            <a:off x="7203406" y="642908"/>
            <a:ext cx="1904700" cy="1000800"/>
          </a:xfrm>
          <a:prstGeom prst="straightConnector1">
            <a:avLst/>
          </a:prstGeom>
          <a:noFill/>
          <a:ln cap="flat" cmpd="sng" w="9525">
            <a:solidFill>
              <a:schemeClr val="dk1"/>
            </a:solidFill>
            <a:prstDash val="solid"/>
            <a:round/>
            <a:headEnd len="sm" w="sm" type="none"/>
            <a:tailEnd len="sm" w="sm" type="none"/>
          </a:ln>
        </p:spPr>
      </p:cxnSp>
      <p:sp>
        <p:nvSpPr>
          <p:cNvPr id="439" name="Google Shape;439;p55"/>
          <p:cNvSpPr/>
          <p:nvPr/>
        </p:nvSpPr>
        <p:spPr>
          <a:xfrm>
            <a:off x="6280856" y="4203709"/>
            <a:ext cx="1016294" cy="527100"/>
          </a:xfrm>
          <a:prstGeom prst="ellipse">
            <a:avLst/>
          </a:prstGeom>
          <a:gradFill>
            <a:gsLst>
              <a:gs pos="0">
                <a:srgbClr val="E9CED1"/>
              </a:gs>
              <a:gs pos="100000">
                <a:srgbClr val="CD7D87">
                  <a:alpha val="91764"/>
                </a:srgbClr>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order</a:t>
            </a:r>
            <a:endParaRPr/>
          </a:p>
        </p:txBody>
      </p:sp>
      <p:sp>
        <p:nvSpPr>
          <p:cNvPr id="440" name="Google Shape;440;p55"/>
          <p:cNvSpPr/>
          <p:nvPr/>
        </p:nvSpPr>
        <p:spPr>
          <a:xfrm>
            <a:off x="6846267" y="4905041"/>
            <a:ext cx="1053129" cy="583104"/>
          </a:xfrm>
          <a:prstGeom prst="ellipse">
            <a:avLst/>
          </a:prstGeom>
          <a:gradFill>
            <a:gsLst>
              <a:gs pos="0">
                <a:srgbClr val="E9CED1"/>
              </a:gs>
              <a:gs pos="100000">
                <a:srgbClr val="CD7D87">
                  <a:alpha val="91764"/>
                </a:srgbClr>
              </a:gs>
            </a:gsLst>
            <a:lin ang="5400000" scaled="0"/>
          </a:gra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dk1"/>
                </a:solidFill>
                <a:latin typeface="Arial"/>
                <a:ea typeface="Arial"/>
                <a:cs typeface="Arial"/>
                <a:sym typeface="Arial"/>
              </a:rPr>
              <a:t>cname</a:t>
            </a:r>
            <a:endParaRPr/>
          </a:p>
        </p:txBody>
      </p:sp>
      <p:cxnSp>
        <p:nvCxnSpPr>
          <p:cNvPr id="441" name="Google Shape;441;p55"/>
          <p:cNvCxnSpPr>
            <a:stCxn id="389" idx="3"/>
            <a:endCxn id="439" idx="2"/>
          </p:cNvCxnSpPr>
          <p:nvPr/>
        </p:nvCxnSpPr>
        <p:spPr>
          <a:xfrm>
            <a:off x="5728542" y="4202595"/>
            <a:ext cx="552300" cy="264600"/>
          </a:xfrm>
          <a:prstGeom prst="straightConnector1">
            <a:avLst/>
          </a:prstGeom>
          <a:noFill/>
          <a:ln cap="flat" cmpd="sng" w="9525">
            <a:solidFill>
              <a:schemeClr val="dk1"/>
            </a:solidFill>
            <a:prstDash val="solid"/>
            <a:round/>
            <a:headEnd len="sm" w="sm" type="none"/>
            <a:tailEnd len="sm" w="sm" type="none"/>
          </a:ln>
        </p:spPr>
      </p:cxnSp>
      <p:cxnSp>
        <p:nvCxnSpPr>
          <p:cNvPr id="442" name="Google Shape;442;p55"/>
          <p:cNvCxnSpPr>
            <a:endCxn id="440" idx="2"/>
          </p:cNvCxnSpPr>
          <p:nvPr/>
        </p:nvCxnSpPr>
        <p:spPr>
          <a:xfrm>
            <a:off x="5728467" y="4446593"/>
            <a:ext cx="1117800" cy="750000"/>
          </a:xfrm>
          <a:prstGeom prst="straightConnector1">
            <a:avLst/>
          </a:prstGeom>
          <a:noFill/>
          <a:ln cap="flat" cmpd="sng" w="9525">
            <a:solidFill>
              <a:schemeClr val="dk1"/>
            </a:solidFill>
            <a:prstDash val="solid"/>
            <a:round/>
            <a:headEnd len="sm" w="sm" type="none"/>
            <a:tailEnd len="sm" w="sm" type="none"/>
          </a:ln>
        </p:spPr>
      </p:cxnSp>
      <p:sp>
        <p:nvSpPr>
          <p:cNvPr id="443" name="Google Shape;443;p55"/>
          <p:cNvSpPr/>
          <p:nvPr/>
        </p:nvSpPr>
        <p:spPr>
          <a:xfrm>
            <a:off x="6253350" y="4208724"/>
            <a:ext cx="1224600" cy="571500"/>
          </a:xfrm>
          <a:prstGeom prst="ellipse">
            <a:avLst/>
          </a:prstGeom>
          <a:solidFill>
            <a:srgbClr val="FAAF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ill Sans"/>
              <a:ea typeface="Gill Sans"/>
              <a:cs typeface="Gill Sans"/>
              <a:sym typeface="Gill Sans"/>
            </a:endParaRPr>
          </a:p>
        </p:txBody>
      </p:sp>
      <p:sp>
        <p:nvSpPr>
          <p:cNvPr id="444" name="Google Shape;444;p55"/>
          <p:cNvSpPr txBox="1"/>
          <p:nvPr/>
        </p:nvSpPr>
        <p:spPr>
          <a:xfrm>
            <a:off x="6393925" y="4220750"/>
            <a:ext cx="91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700">
                <a:solidFill>
                  <a:schemeClr val="dk1"/>
                </a:solidFill>
                <a:latin typeface="Gill Sans"/>
                <a:ea typeface="Gill Sans"/>
                <a:cs typeface="Gill Sans"/>
                <a:sym typeface="Gill Sans"/>
              </a:rPr>
              <a:t>odate</a:t>
            </a:r>
            <a:endParaRPr sz="1700">
              <a:solidFill>
                <a:schemeClr val="dk1"/>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448" name="Shape 448"/>
        <p:cNvGrpSpPr/>
        <p:nvPr/>
      </p:nvGrpSpPr>
      <p:grpSpPr>
        <a:xfrm>
          <a:off x="0" y="0"/>
          <a:ext cx="0" cy="0"/>
          <a:chOff x="0" y="0"/>
          <a:chExt cx="0" cy="0"/>
        </a:xfrm>
      </p:grpSpPr>
      <p:sp>
        <p:nvSpPr>
          <p:cNvPr id="449" name="Google Shape;449;p56"/>
          <p:cNvSpPr txBox="1"/>
          <p:nvPr/>
        </p:nvSpPr>
        <p:spPr>
          <a:xfrm>
            <a:off x="5410199" y="478975"/>
            <a:ext cx="29454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IN" sz="2900" u="none" cap="none" strike="noStrike">
                <a:solidFill>
                  <a:schemeClr val="accent1"/>
                </a:solidFill>
                <a:latin typeface="Century Gothic"/>
                <a:ea typeface="Century Gothic"/>
                <a:cs typeface="Century Gothic"/>
                <a:sym typeface="Century Gothic"/>
              </a:rPr>
              <a:t>Limitation</a:t>
            </a:r>
            <a:endParaRPr b="0" i="0" sz="1900" u="none" cap="none" strike="noStrike">
              <a:solidFill>
                <a:srgbClr val="000000"/>
              </a:solidFill>
              <a:latin typeface="Arial"/>
              <a:ea typeface="Arial"/>
              <a:cs typeface="Arial"/>
              <a:sym typeface="Arial"/>
            </a:endParaRPr>
          </a:p>
        </p:txBody>
      </p:sp>
      <p:sp>
        <p:nvSpPr>
          <p:cNvPr id="450" name="Google Shape;450;p56"/>
          <p:cNvSpPr txBox="1"/>
          <p:nvPr/>
        </p:nvSpPr>
        <p:spPr>
          <a:xfrm>
            <a:off x="524750" y="1741725"/>
            <a:ext cx="10940700" cy="2185800"/>
          </a:xfrm>
          <a:prstGeom prst="rect">
            <a:avLst/>
          </a:prstGeom>
          <a:noFill/>
          <a:ln>
            <a:noFill/>
          </a:ln>
        </p:spPr>
        <p:txBody>
          <a:bodyPr anchorCtr="0" anchor="t" bIns="45700" lIns="91425" spcFirstLastPara="1" rIns="91425" wrap="square" tIns="45700">
            <a:spAutoFit/>
          </a:bodyPr>
          <a:lstStyle/>
          <a:p>
            <a:pPr indent="-298450" lvl="0" marL="285750" marR="0" rtl="0" algn="just">
              <a:lnSpc>
                <a:spcPct val="100000"/>
              </a:lnSpc>
              <a:spcBef>
                <a:spcPts val="0"/>
              </a:spcBef>
              <a:spcAft>
                <a:spcPts val="0"/>
              </a:spcAft>
              <a:buClr>
                <a:schemeClr val="dk1"/>
              </a:buClr>
              <a:buSzPts val="2000"/>
              <a:buChar char="❏"/>
            </a:pPr>
            <a:r>
              <a:rPr i="0" lang="en-IN" sz="2000" u="none" cap="none" strike="noStrike">
                <a:solidFill>
                  <a:schemeClr val="dk1"/>
                </a:solidFill>
              </a:rPr>
              <a:t>Web Calendar was not integrated which I would like to pursue more time to integrate it in future.</a:t>
            </a:r>
            <a:endParaRPr i="0" sz="1600" u="none" cap="none" strike="noStrike">
              <a:solidFill>
                <a:srgbClr val="000000"/>
              </a:solidFill>
            </a:endParaRPr>
          </a:p>
          <a:p>
            <a:pPr indent="0" lvl="0" marL="457200" marR="0" rtl="0" algn="just">
              <a:lnSpc>
                <a:spcPct val="100000"/>
              </a:lnSpc>
              <a:spcBef>
                <a:spcPts val="0"/>
              </a:spcBef>
              <a:spcAft>
                <a:spcPts val="0"/>
              </a:spcAft>
              <a:buNone/>
            </a:pPr>
            <a:r>
              <a:t/>
            </a:r>
            <a:endParaRPr sz="2000">
              <a:solidFill>
                <a:schemeClr val="dk1"/>
              </a:solidFill>
            </a:endParaRPr>
          </a:p>
          <a:p>
            <a:pPr indent="0" lvl="0" marL="457200" marR="0" rtl="0" algn="just">
              <a:lnSpc>
                <a:spcPct val="100000"/>
              </a:lnSpc>
              <a:spcBef>
                <a:spcPts val="0"/>
              </a:spcBef>
              <a:spcAft>
                <a:spcPts val="0"/>
              </a:spcAft>
              <a:buNone/>
            </a:pPr>
            <a:r>
              <a:t/>
            </a:r>
            <a:endParaRPr sz="2000">
              <a:solidFill>
                <a:schemeClr val="dk1"/>
              </a:solidFill>
            </a:endParaRPr>
          </a:p>
          <a:p>
            <a:pPr indent="-298450" lvl="0" marL="285750" marR="0" rtl="0" algn="just">
              <a:lnSpc>
                <a:spcPct val="100000"/>
              </a:lnSpc>
              <a:spcBef>
                <a:spcPts val="0"/>
              </a:spcBef>
              <a:spcAft>
                <a:spcPts val="0"/>
              </a:spcAft>
              <a:buClr>
                <a:schemeClr val="dk1"/>
              </a:buClr>
              <a:buSzPts val="2000"/>
              <a:buChar char="❏"/>
            </a:pPr>
            <a:r>
              <a:rPr i="0" lang="en-IN" sz="2000" u="none" cap="none" strike="noStrike">
                <a:solidFill>
                  <a:schemeClr val="dk1"/>
                </a:solidFill>
              </a:rPr>
              <a:t>The main feature is an online payment which will be applicable and implemented in the future</a:t>
            </a:r>
            <a:endParaRPr i="0" sz="1600" u="none" cap="none" strike="noStrike">
              <a:solidFill>
                <a:srgbClr val="000000"/>
              </a:solidFill>
            </a:endParaRPr>
          </a:p>
          <a:p>
            <a:pPr indent="0" lvl="0" marL="457200" marR="0" rtl="0" algn="l">
              <a:lnSpc>
                <a:spcPct val="100000"/>
              </a:lnSpc>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454" name="Shape 454"/>
        <p:cNvGrpSpPr/>
        <p:nvPr/>
      </p:nvGrpSpPr>
      <p:grpSpPr>
        <a:xfrm>
          <a:off x="0" y="0"/>
          <a:ext cx="0" cy="0"/>
          <a:chOff x="0" y="0"/>
          <a:chExt cx="0" cy="0"/>
        </a:xfrm>
      </p:grpSpPr>
      <p:sp>
        <p:nvSpPr>
          <p:cNvPr id="455" name="Google Shape;455;p57"/>
          <p:cNvSpPr txBox="1"/>
          <p:nvPr/>
        </p:nvSpPr>
        <p:spPr>
          <a:xfrm>
            <a:off x="1594941" y="1539412"/>
            <a:ext cx="9718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456" name="Google Shape;456;p57"/>
          <p:cNvSpPr txBox="1"/>
          <p:nvPr/>
        </p:nvSpPr>
        <p:spPr>
          <a:xfrm>
            <a:off x="3781001" y="136899"/>
            <a:ext cx="3972000" cy="53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IN" sz="2900" u="none" cap="none" strike="noStrike">
                <a:solidFill>
                  <a:srgbClr val="C00000"/>
                </a:solidFill>
                <a:latin typeface="Balthazar"/>
                <a:ea typeface="Balthazar"/>
                <a:cs typeface="Balthazar"/>
                <a:sym typeface="Balthazar"/>
              </a:rPr>
              <a:t>FUTURE SCOPE</a:t>
            </a:r>
            <a:endParaRPr b="0" i="0" sz="2500" u="none" cap="none" strike="noStrike">
              <a:solidFill>
                <a:srgbClr val="000000"/>
              </a:solidFill>
              <a:latin typeface="Arial"/>
              <a:ea typeface="Arial"/>
              <a:cs typeface="Arial"/>
              <a:sym typeface="Arial"/>
            </a:endParaRPr>
          </a:p>
        </p:txBody>
      </p:sp>
      <p:sp>
        <p:nvSpPr>
          <p:cNvPr id="457" name="Google Shape;457;p57"/>
          <p:cNvSpPr txBox="1"/>
          <p:nvPr/>
        </p:nvSpPr>
        <p:spPr>
          <a:xfrm>
            <a:off x="410250" y="1349275"/>
            <a:ext cx="11103300" cy="4871700"/>
          </a:xfrm>
          <a:prstGeom prst="rect">
            <a:avLst/>
          </a:prstGeom>
          <a:noFill/>
          <a:ln>
            <a:noFill/>
          </a:ln>
        </p:spPr>
        <p:txBody>
          <a:bodyPr anchorCtr="0" anchor="t" bIns="91425" lIns="91425" spcFirstLastPara="1" rIns="91425" wrap="square" tIns="91425">
            <a:spAutoFit/>
          </a:bodyPr>
          <a:lstStyle/>
          <a:p>
            <a:pPr indent="-361950" lvl="0" marL="457200" rtl="0" algn="just">
              <a:lnSpc>
                <a:spcPct val="115000"/>
              </a:lnSpc>
              <a:spcBef>
                <a:spcPts val="0"/>
              </a:spcBef>
              <a:spcAft>
                <a:spcPts val="0"/>
              </a:spcAft>
              <a:buSzPts val="2100"/>
              <a:buChar char="❏"/>
            </a:pPr>
            <a:r>
              <a:rPr lang="en-IN" sz="2100"/>
              <a:t>Integrating payment gateway to the food management website ensures secure payment processing , easy payment checkouts, and generates more sales .</a:t>
            </a:r>
            <a:endParaRPr sz="2100"/>
          </a:p>
          <a:p>
            <a:pPr indent="0" lvl="0" marL="457200" rtl="0" algn="just">
              <a:lnSpc>
                <a:spcPct val="115000"/>
              </a:lnSpc>
              <a:spcBef>
                <a:spcPts val="0"/>
              </a:spcBef>
              <a:spcAft>
                <a:spcPts val="0"/>
              </a:spcAft>
              <a:buNone/>
            </a:pPr>
            <a:r>
              <a:t/>
            </a:r>
            <a:endParaRPr sz="2100"/>
          </a:p>
          <a:p>
            <a:pPr indent="0" lvl="0" marL="457200" rtl="0" algn="just">
              <a:lnSpc>
                <a:spcPct val="115000"/>
              </a:lnSpc>
              <a:spcBef>
                <a:spcPts val="0"/>
              </a:spcBef>
              <a:spcAft>
                <a:spcPts val="0"/>
              </a:spcAft>
              <a:buNone/>
            </a:pPr>
            <a:r>
              <a:t/>
            </a:r>
            <a:endParaRPr sz="2100"/>
          </a:p>
          <a:p>
            <a:pPr indent="-361950" lvl="0" marL="457200" rtl="0" algn="just">
              <a:lnSpc>
                <a:spcPct val="115000"/>
              </a:lnSpc>
              <a:spcBef>
                <a:spcPts val="0"/>
              </a:spcBef>
              <a:spcAft>
                <a:spcPts val="0"/>
              </a:spcAft>
              <a:buSzPts val="2100"/>
              <a:buChar char="❏"/>
            </a:pPr>
            <a:r>
              <a:rPr lang="en-IN" sz="2100"/>
              <a:t>Later we will try to add pagination  within our website frontend and backend .</a:t>
            </a:r>
            <a:endParaRPr sz="2100"/>
          </a:p>
          <a:p>
            <a:pPr indent="0" lvl="0" marL="457200" rtl="0" algn="just">
              <a:lnSpc>
                <a:spcPct val="115000"/>
              </a:lnSpc>
              <a:spcBef>
                <a:spcPts val="0"/>
              </a:spcBef>
              <a:spcAft>
                <a:spcPts val="0"/>
              </a:spcAft>
              <a:buNone/>
            </a:pPr>
            <a:r>
              <a:t/>
            </a:r>
            <a:endParaRPr sz="2100"/>
          </a:p>
          <a:p>
            <a:pPr indent="0" lvl="0" marL="457200" rtl="0" algn="just">
              <a:lnSpc>
                <a:spcPct val="115000"/>
              </a:lnSpc>
              <a:spcBef>
                <a:spcPts val="0"/>
              </a:spcBef>
              <a:spcAft>
                <a:spcPts val="0"/>
              </a:spcAft>
              <a:buNone/>
            </a:pPr>
            <a:r>
              <a:t/>
            </a:r>
            <a:endParaRPr sz="2100"/>
          </a:p>
          <a:p>
            <a:pPr indent="-361950" lvl="0" marL="457200" rtl="0" algn="just">
              <a:lnSpc>
                <a:spcPct val="115000"/>
              </a:lnSpc>
              <a:spcBef>
                <a:spcPts val="0"/>
              </a:spcBef>
              <a:spcAft>
                <a:spcPts val="0"/>
              </a:spcAft>
              <a:buSzPts val="2100"/>
              <a:buChar char="❏"/>
            </a:pPr>
            <a:r>
              <a:rPr lang="en-IN" sz="2100"/>
              <a:t>Also Google </a:t>
            </a:r>
            <a:r>
              <a:rPr lang="en-IN" sz="2100"/>
              <a:t>translator has to be implement in future .</a:t>
            </a:r>
            <a:endParaRPr sz="2100"/>
          </a:p>
          <a:p>
            <a:pPr indent="0" lvl="0" marL="457200" rtl="0" algn="just">
              <a:lnSpc>
                <a:spcPct val="115000"/>
              </a:lnSpc>
              <a:spcBef>
                <a:spcPts val="0"/>
              </a:spcBef>
              <a:spcAft>
                <a:spcPts val="0"/>
              </a:spcAft>
              <a:buNone/>
            </a:pPr>
            <a:r>
              <a:t/>
            </a:r>
            <a:endParaRPr sz="2100"/>
          </a:p>
          <a:p>
            <a:pPr indent="0" lvl="0" marL="457200" rtl="0" algn="just">
              <a:lnSpc>
                <a:spcPct val="115000"/>
              </a:lnSpc>
              <a:spcBef>
                <a:spcPts val="0"/>
              </a:spcBef>
              <a:spcAft>
                <a:spcPts val="0"/>
              </a:spcAft>
              <a:buNone/>
            </a:pPr>
            <a:r>
              <a:t/>
            </a:r>
            <a:endParaRPr sz="2100"/>
          </a:p>
          <a:p>
            <a:pPr indent="-361950" lvl="0" marL="457200" rtl="0" algn="just">
              <a:spcBef>
                <a:spcPts val="0"/>
              </a:spcBef>
              <a:spcAft>
                <a:spcPts val="0"/>
              </a:spcAft>
              <a:buSzPts val="2100"/>
              <a:buChar char="❏"/>
            </a:pPr>
            <a:r>
              <a:rPr lang="en-IN" sz="2100"/>
              <a:t>We will try to provide more features so that customers get what they need. This system will try to add more new features. We will try to provide a more user-friendly interface in the future .</a:t>
            </a:r>
            <a:endParaRPr sz="2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461" name="Shape 461"/>
        <p:cNvGrpSpPr/>
        <p:nvPr/>
      </p:nvGrpSpPr>
      <p:grpSpPr>
        <a:xfrm>
          <a:off x="0" y="0"/>
          <a:ext cx="0" cy="0"/>
          <a:chOff x="0" y="0"/>
          <a:chExt cx="0" cy="0"/>
        </a:xfrm>
      </p:grpSpPr>
      <p:sp>
        <p:nvSpPr>
          <p:cNvPr id="462" name="Google Shape;462;p58"/>
          <p:cNvSpPr txBox="1"/>
          <p:nvPr/>
        </p:nvSpPr>
        <p:spPr>
          <a:xfrm>
            <a:off x="269575" y="269150"/>
            <a:ext cx="11658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rPr b="1" i="0" lang="en-IN" sz="2000" u="none" cap="none" strike="noStrike">
                <a:solidFill>
                  <a:srgbClr val="C00000"/>
                </a:solidFill>
                <a:latin typeface="Arial"/>
                <a:ea typeface="Arial"/>
                <a:cs typeface="Arial"/>
                <a:sym typeface="Arial"/>
              </a:rPr>
              <a:t>                                                              </a:t>
            </a:r>
            <a:r>
              <a:rPr b="1" lang="en-IN" sz="2300">
                <a:solidFill>
                  <a:srgbClr val="C00000"/>
                </a:solidFill>
              </a:rPr>
              <a:t>BIBLIOGRAPHY</a:t>
            </a:r>
            <a:endParaRPr b="0" i="0" sz="1700" u="none" cap="none" strike="noStrike">
              <a:solidFill>
                <a:srgbClr val="000000"/>
              </a:solidFill>
              <a:latin typeface="Arial"/>
              <a:ea typeface="Arial"/>
              <a:cs typeface="Arial"/>
              <a:sym typeface="Arial"/>
            </a:endParaRPr>
          </a:p>
        </p:txBody>
      </p:sp>
      <p:sp>
        <p:nvSpPr>
          <p:cNvPr id="463" name="Google Shape;463;p58"/>
          <p:cNvSpPr txBox="1"/>
          <p:nvPr/>
        </p:nvSpPr>
        <p:spPr>
          <a:xfrm>
            <a:off x="556650" y="902700"/>
            <a:ext cx="11196000" cy="536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2100">
                <a:solidFill>
                  <a:schemeClr val="dk1"/>
                </a:solidFill>
              </a:rPr>
              <a:t>For successfully completing our Project , We have taken help from some websites and books. During the development of the assignment I have used the following books and websites links.</a:t>
            </a:r>
            <a:endParaRPr sz="2100">
              <a:solidFill>
                <a:schemeClr val="dk1"/>
              </a:solidFill>
            </a:endParaRPr>
          </a:p>
          <a:p>
            <a:pPr indent="0" lvl="0" marL="0" rtl="0" algn="l">
              <a:spcBef>
                <a:spcPts val="126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0" lvl="0" marL="739775" marR="3162935" rtl="0" algn="l">
              <a:lnSpc>
                <a:spcPct val="163000"/>
              </a:lnSpc>
              <a:spcBef>
                <a:spcPts val="0"/>
              </a:spcBef>
              <a:spcAft>
                <a:spcPts val="0"/>
              </a:spcAft>
              <a:buClr>
                <a:schemeClr val="dk1"/>
              </a:buClr>
              <a:buSzPts val="2400"/>
              <a:buFont typeface="Arial"/>
              <a:buNone/>
            </a:pPr>
            <a:r>
              <a:rPr b="1" lang="en-IN" sz="2300" u="sng">
                <a:solidFill>
                  <a:schemeClr val="dk1"/>
                </a:solidFill>
              </a:rPr>
              <a:t>References</a:t>
            </a:r>
            <a:r>
              <a:rPr b="1" lang="en-IN" sz="2300">
                <a:solidFill>
                  <a:schemeClr val="dk1"/>
                </a:solidFill>
              </a:rPr>
              <a:t> : </a:t>
            </a:r>
            <a:endParaRPr b="1" sz="2300">
              <a:solidFill>
                <a:schemeClr val="dk1"/>
              </a:solidFill>
            </a:endParaRPr>
          </a:p>
          <a:p>
            <a:pPr indent="0" lvl="0" marL="739775" marR="3162935" rtl="0" algn="l">
              <a:lnSpc>
                <a:spcPct val="163000"/>
              </a:lnSpc>
              <a:spcBef>
                <a:spcPts val="0"/>
              </a:spcBef>
              <a:spcAft>
                <a:spcPts val="0"/>
              </a:spcAft>
              <a:buClr>
                <a:schemeClr val="dk1"/>
              </a:buClr>
              <a:buSzPts val="2000"/>
              <a:buFont typeface="Arial"/>
              <a:buNone/>
            </a:pPr>
            <a:r>
              <a:rPr b="1" lang="en-IN" sz="2200">
                <a:solidFill>
                  <a:srgbClr val="274E13"/>
                </a:solidFill>
                <a:latin typeface="Times New Roman"/>
                <a:ea typeface="Times New Roman"/>
                <a:cs typeface="Times New Roman"/>
                <a:sym typeface="Times New Roman"/>
              </a:rPr>
              <a:t>1.</a:t>
            </a:r>
            <a:r>
              <a:rPr b="1" lang="en-IN" sz="2200" u="sng">
                <a:solidFill>
                  <a:srgbClr val="274E13"/>
                </a:solidFill>
                <a:latin typeface="Times New Roman"/>
                <a:ea typeface="Times New Roman"/>
                <a:cs typeface="Times New Roman"/>
                <a:sym typeface="Times New Roman"/>
                <a:hlinkClick r:id="rId3">
                  <a:extLst>
                    <a:ext uri="{A12FA001-AC4F-418D-AE19-62706E023703}">
                      <ahyp:hlinkClr val="tx"/>
                    </a:ext>
                  </a:extLst>
                </a:hlinkClick>
              </a:rPr>
              <a:t>https://www.apachefriends.org/</a:t>
            </a:r>
            <a:r>
              <a:rPr b="1" lang="en-IN" sz="2200">
                <a:solidFill>
                  <a:srgbClr val="274E13"/>
                </a:solidFill>
                <a:latin typeface="Times New Roman"/>
                <a:ea typeface="Times New Roman"/>
                <a:cs typeface="Times New Roman"/>
                <a:sym typeface="Times New Roman"/>
              </a:rPr>
              <a:t> </a:t>
            </a:r>
            <a:endParaRPr b="1" sz="2200">
              <a:solidFill>
                <a:srgbClr val="274E13"/>
              </a:solidFill>
              <a:latin typeface="Times New Roman"/>
              <a:ea typeface="Times New Roman"/>
              <a:cs typeface="Times New Roman"/>
              <a:sym typeface="Times New Roman"/>
            </a:endParaRPr>
          </a:p>
          <a:p>
            <a:pPr indent="0" lvl="0" marL="739775" marR="3162935" rtl="0" algn="l">
              <a:lnSpc>
                <a:spcPct val="163000"/>
              </a:lnSpc>
              <a:spcBef>
                <a:spcPts val="0"/>
              </a:spcBef>
              <a:spcAft>
                <a:spcPts val="0"/>
              </a:spcAft>
              <a:buClr>
                <a:schemeClr val="dk1"/>
              </a:buClr>
              <a:buSzPts val="2000"/>
              <a:buFont typeface="Arial"/>
              <a:buNone/>
            </a:pPr>
            <a:r>
              <a:rPr b="1" lang="en-IN" sz="2200">
                <a:solidFill>
                  <a:srgbClr val="274E13"/>
                </a:solidFill>
                <a:latin typeface="Times New Roman"/>
                <a:ea typeface="Times New Roman"/>
                <a:cs typeface="Times New Roman"/>
                <a:sym typeface="Times New Roman"/>
              </a:rPr>
              <a:t>2.</a:t>
            </a:r>
            <a:r>
              <a:rPr b="1" lang="en-IN" sz="2200" u="sng">
                <a:solidFill>
                  <a:srgbClr val="274E13"/>
                </a:solidFill>
                <a:latin typeface="Times New Roman"/>
                <a:ea typeface="Times New Roman"/>
                <a:cs typeface="Times New Roman"/>
                <a:sym typeface="Times New Roman"/>
                <a:hlinkClick r:id="rId4">
                  <a:extLst>
                    <a:ext uri="{A12FA001-AC4F-418D-AE19-62706E023703}">
                      <ahyp:hlinkClr val="tx"/>
                    </a:ext>
                  </a:extLst>
                </a:hlinkClick>
              </a:rPr>
              <a:t>https://www.mysql.com/</a:t>
            </a:r>
            <a:endParaRPr b="1" sz="2000">
              <a:solidFill>
                <a:srgbClr val="274E13"/>
              </a:solidFill>
              <a:latin typeface="Times New Roman"/>
              <a:ea typeface="Times New Roman"/>
              <a:cs typeface="Times New Roman"/>
              <a:sym typeface="Times New Roman"/>
            </a:endParaRPr>
          </a:p>
          <a:p>
            <a:pPr indent="0" lvl="0" marL="739775" marR="1901190" rtl="0" algn="l">
              <a:lnSpc>
                <a:spcPct val="200000"/>
              </a:lnSpc>
              <a:spcBef>
                <a:spcPts val="575"/>
              </a:spcBef>
              <a:spcAft>
                <a:spcPts val="0"/>
              </a:spcAft>
              <a:buClr>
                <a:schemeClr val="dk1"/>
              </a:buClr>
              <a:buSzPts val="2000"/>
              <a:buFont typeface="Arial"/>
              <a:buNone/>
            </a:pPr>
            <a:r>
              <a:rPr b="1" lang="en-IN" sz="2200">
                <a:solidFill>
                  <a:srgbClr val="274E13"/>
                </a:solidFill>
                <a:latin typeface="Times New Roman"/>
                <a:ea typeface="Times New Roman"/>
                <a:cs typeface="Times New Roman"/>
                <a:sym typeface="Times New Roman"/>
              </a:rPr>
              <a:t>3.</a:t>
            </a:r>
            <a:r>
              <a:rPr b="1" lang="en-IN" sz="2200" u="sng">
                <a:solidFill>
                  <a:srgbClr val="274E13"/>
                </a:solidFill>
                <a:latin typeface="Times New Roman"/>
                <a:ea typeface="Times New Roman"/>
                <a:cs typeface="Times New Roman"/>
                <a:sym typeface="Times New Roman"/>
                <a:hlinkClick r:id="rId5">
                  <a:extLst>
                    <a:ext uri="{A12FA001-AC4F-418D-AE19-62706E023703}">
                      <ahyp:hlinkClr val="tx"/>
                    </a:ext>
                  </a:extLst>
                </a:hlinkClick>
              </a:rPr>
              <a:t>https://www.tutorialspoint.com/php/index.htm</a:t>
            </a:r>
            <a:r>
              <a:rPr b="1" lang="en-IN" sz="2200">
                <a:solidFill>
                  <a:srgbClr val="274E13"/>
                </a:solidFill>
                <a:latin typeface="Times New Roman"/>
                <a:ea typeface="Times New Roman"/>
                <a:cs typeface="Times New Roman"/>
                <a:sym typeface="Times New Roman"/>
              </a:rPr>
              <a:t> </a:t>
            </a:r>
            <a:endParaRPr b="1" sz="2200">
              <a:solidFill>
                <a:srgbClr val="274E13"/>
              </a:solidFill>
              <a:latin typeface="Times New Roman"/>
              <a:ea typeface="Times New Roman"/>
              <a:cs typeface="Times New Roman"/>
              <a:sym typeface="Times New Roman"/>
            </a:endParaRPr>
          </a:p>
          <a:p>
            <a:pPr indent="0" lvl="0" marL="739775" marR="1901190" rtl="0" algn="l">
              <a:lnSpc>
                <a:spcPct val="200000"/>
              </a:lnSpc>
              <a:spcBef>
                <a:spcPts val="575"/>
              </a:spcBef>
              <a:spcAft>
                <a:spcPts val="0"/>
              </a:spcAft>
              <a:buClr>
                <a:schemeClr val="dk1"/>
              </a:buClr>
              <a:buSzPts val="2000"/>
              <a:buFont typeface="Arial"/>
              <a:buNone/>
            </a:pPr>
            <a:r>
              <a:rPr b="1" lang="en-IN" sz="2200">
                <a:solidFill>
                  <a:srgbClr val="274E13"/>
                </a:solidFill>
                <a:latin typeface="Times New Roman"/>
                <a:ea typeface="Times New Roman"/>
                <a:cs typeface="Times New Roman"/>
                <a:sym typeface="Times New Roman"/>
              </a:rPr>
              <a:t>4.</a:t>
            </a:r>
            <a:r>
              <a:rPr b="1" lang="en-IN" sz="2200" u="sng">
                <a:solidFill>
                  <a:srgbClr val="274E13"/>
                </a:solidFill>
                <a:latin typeface="Times New Roman"/>
                <a:ea typeface="Times New Roman"/>
                <a:cs typeface="Times New Roman"/>
                <a:sym typeface="Times New Roman"/>
                <a:hlinkClick r:id="rId6">
                  <a:extLst>
                    <a:ext uri="{A12FA001-AC4F-418D-AE19-62706E023703}">
                      <ahyp:hlinkClr val="tx"/>
                    </a:ext>
                  </a:extLst>
                </a:hlinkClick>
              </a:rPr>
              <a:t>https://www.php.net/</a:t>
            </a:r>
            <a:r>
              <a:rPr b="1" lang="en-IN" sz="2200">
                <a:solidFill>
                  <a:srgbClr val="274E13"/>
                </a:solidFill>
                <a:latin typeface="Times New Roman"/>
                <a:ea typeface="Times New Roman"/>
                <a:cs typeface="Times New Roman"/>
                <a:sym typeface="Times New Roman"/>
              </a:rPr>
              <a:t> </a:t>
            </a:r>
            <a:endParaRPr b="1" sz="2200">
              <a:solidFill>
                <a:srgbClr val="274E13"/>
              </a:solidFill>
              <a:latin typeface="Times New Roman"/>
              <a:ea typeface="Times New Roman"/>
              <a:cs typeface="Times New Roman"/>
              <a:sym typeface="Times New Roman"/>
            </a:endParaRPr>
          </a:p>
          <a:p>
            <a:pPr indent="0" lvl="0" marL="739775" marR="1901190" rtl="0" algn="l">
              <a:lnSpc>
                <a:spcPct val="200000"/>
              </a:lnSpc>
              <a:spcBef>
                <a:spcPts val="575"/>
              </a:spcBef>
              <a:spcAft>
                <a:spcPts val="0"/>
              </a:spcAft>
              <a:buNone/>
            </a:pPr>
            <a:r>
              <a:rPr b="1" lang="en-IN" sz="2200">
                <a:solidFill>
                  <a:srgbClr val="274E13"/>
                </a:solidFill>
                <a:latin typeface="Times New Roman"/>
                <a:ea typeface="Times New Roman"/>
                <a:cs typeface="Times New Roman"/>
                <a:sym typeface="Times New Roman"/>
              </a:rPr>
              <a:t>5.</a:t>
            </a:r>
            <a:r>
              <a:rPr b="1" lang="en-IN" sz="2200" u="sng">
                <a:solidFill>
                  <a:srgbClr val="274E13"/>
                </a:solidFill>
                <a:latin typeface="Times New Roman"/>
                <a:ea typeface="Times New Roman"/>
                <a:cs typeface="Times New Roman"/>
                <a:sym typeface="Times New Roman"/>
                <a:hlinkClick r:id="rId7">
                  <a:extLst>
                    <a:ext uri="{A12FA001-AC4F-418D-AE19-62706E023703}">
                      <ahyp:hlinkClr val="tx"/>
                    </a:ext>
                  </a:extLst>
                </a:hlinkClick>
              </a:rPr>
              <a:t>https://www.w3schools.com/bootstrap5/</a:t>
            </a:r>
            <a:endParaRPr sz="2100">
              <a:solidFill>
                <a:schemeClr val="dk1"/>
              </a:solidFill>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467" name="Shape 467"/>
        <p:cNvGrpSpPr/>
        <p:nvPr/>
      </p:nvGrpSpPr>
      <p:grpSpPr>
        <a:xfrm>
          <a:off x="0" y="0"/>
          <a:ext cx="0" cy="0"/>
          <a:chOff x="0" y="0"/>
          <a:chExt cx="0" cy="0"/>
        </a:xfrm>
      </p:grpSpPr>
      <p:sp>
        <p:nvSpPr>
          <p:cNvPr id="468" name="Google Shape;468;p59"/>
          <p:cNvSpPr txBox="1"/>
          <p:nvPr/>
        </p:nvSpPr>
        <p:spPr>
          <a:xfrm>
            <a:off x="4198075" y="2433800"/>
            <a:ext cx="2451000" cy="754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IN" sz="3700">
                <a:solidFill>
                  <a:schemeClr val="dk1"/>
                </a:solidFill>
                <a:highlight>
                  <a:srgbClr val="DAFDA7"/>
                </a:highlight>
              </a:rPr>
              <a:t>Thank You</a:t>
            </a:r>
            <a:endParaRPr sz="3700">
              <a:solidFill>
                <a:schemeClr val="dk1"/>
              </a:solidFill>
              <a:highlight>
                <a:srgbClr val="DAFDA7"/>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40" name="Shape 140"/>
        <p:cNvGrpSpPr/>
        <p:nvPr/>
      </p:nvGrpSpPr>
      <p:grpSpPr>
        <a:xfrm>
          <a:off x="0" y="0"/>
          <a:ext cx="0" cy="0"/>
          <a:chOff x="0" y="0"/>
          <a:chExt cx="0" cy="0"/>
        </a:xfrm>
      </p:grpSpPr>
      <p:sp>
        <p:nvSpPr>
          <p:cNvPr id="141" name="Google Shape;141;p17"/>
          <p:cNvSpPr txBox="1"/>
          <p:nvPr/>
        </p:nvSpPr>
        <p:spPr>
          <a:xfrm flipH="1">
            <a:off x="2918350" y="130501"/>
            <a:ext cx="6355200" cy="538800"/>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Clr>
                <a:srgbClr val="000000"/>
              </a:buClr>
              <a:buSzPts val="2600"/>
              <a:buFont typeface="Arial"/>
              <a:buNone/>
            </a:pPr>
            <a:r>
              <a:rPr b="1" i="0" lang="en-IN" sz="2900" u="none" cap="none" strike="noStrike">
                <a:solidFill>
                  <a:srgbClr val="C00000"/>
                </a:solidFill>
                <a:latin typeface="Balthazar"/>
                <a:ea typeface="Balthazar"/>
                <a:cs typeface="Balthazar"/>
                <a:sym typeface="Balthazar"/>
              </a:rPr>
              <a:t>Introduction</a:t>
            </a:r>
            <a:endParaRPr b="0" i="0" sz="1700" u="none" cap="none" strike="noStrike">
              <a:solidFill>
                <a:srgbClr val="000000"/>
              </a:solidFill>
              <a:latin typeface="Arial"/>
              <a:ea typeface="Arial"/>
              <a:cs typeface="Arial"/>
              <a:sym typeface="Arial"/>
            </a:endParaRPr>
          </a:p>
        </p:txBody>
      </p:sp>
      <p:sp>
        <p:nvSpPr>
          <p:cNvPr id="142" name="Google Shape;142;p17"/>
          <p:cNvSpPr txBox="1"/>
          <p:nvPr/>
        </p:nvSpPr>
        <p:spPr>
          <a:xfrm>
            <a:off x="266331" y="2200275"/>
            <a:ext cx="938249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43" name="Google Shape;143;p17"/>
          <p:cNvSpPr txBox="1"/>
          <p:nvPr/>
        </p:nvSpPr>
        <p:spPr>
          <a:xfrm>
            <a:off x="560400" y="904825"/>
            <a:ext cx="11208300" cy="4863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2300" u="none" cap="none" strike="noStrike">
                <a:solidFill>
                  <a:srgbClr val="000000"/>
                </a:solidFill>
                <a:latin typeface="Arial"/>
                <a:ea typeface="Arial"/>
                <a:cs typeface="Arial"/>
                <a:sym typeface="Arial"/>
              </a:rPr>
              <a:t>We are doing our project on an Online Food Delivery system. </a:t>
            </a:r>
            <a:endParaRPr sz="2300"/>
          </a:p>
          <a:p>
            <a:pPr indent="0" lvl="0" marL="0" marR="0" rtl="0" algn="l">
              <a:lnSpc>
                <a:spcPct val="100000"/>
              </a:lnSpc>
              <a:spcBef>
                <a:spcPts val="0"/>
              </a:spcBef>
              <a:spcAft>
                <a:spcPts val="0"/>
              </a:spcAft>
              <a:buNone/>
            </a:pPr>
            <a:r>
              <a:t/>
            </a:r>
            <a:endParaRPr sz="2300"/>
          </a:p>
          <a:p>
            <a:pPr indent="-374650" lvl="0" marL="457200" marR="0" rtl="0" algn="l">
              <a:lnSpc>
                <a:spcPct val="100000"/>
              </a:lnSpc>
              <a:spcBef>
                <a:spcPts val="0"/>
              </a:spcBef>
              <a:spcAft>
                <a:spcPts val="0"/>
              </a:spcAft>
              <a:buSzPts val="2300"/>
              <a:buChar char="❏"/>
            </a:pPr>
            <a:r>
              <a:rPr lang="en-IN" sz="2300"/>
              <a:t>W</a:t>
            </a:r>
            <a:r>
              <a:rPr b="0" i="0" lang="en-IN" sz="2300" u="none" cap="none" strike="noStrike">
                <a:solidFill>
                  <a:srgbClr val="000000"/>
                </a:solidFill>
                <a:latin typeface="Arial"/>
                <a:ea typeface="Arial"/>
                <a:cs typeface="Arial"/>
                <a:sym typeface="Arial"/>
              </a:rPr>
              <a:t>eb-based food delivery management application with Online Food Delivery network . </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2300"/>
          </a:p>
          <a:p>
            <a:pPr indent="-374650" lvl="0" marL="457200" marR="0" rtl="0" algn="l">
              <a:lnSpc>
                <a:spcPct val="100000"/>
              </a:lnSpc>
              <a:spcBef>
                <a:spcPts val="0"/>
              </a:spcBef>
              <a:spcAft>
                <a:spcPts val="0"/>
              </a:spcAft>
              <a:buSzPts val="2300"/>
              <a:buChar char="❏"/>
            </a:pPr>
            <a:r>
              <a:rPr lang="en-IN" sz="2300"/>
              <a:t>C</a:t>
            </a:r>
            <a:r>
              <a:rPr b="0" i="0" lang="en-IN" sz="2300" u="none" cap="none" strike="noStrike">
                <a:solidFill>
                  <a:srgbClr val="000000"/>
                </a:solidFill>
                <a:latin typeface="Arial"/>
                <a:ea typeface="Arial"/>
                <a:cs typeface="Arial"/>
                <a:sym typeface="Arial"/>
              </a:rPr>
              <a:t>ustomers can </a:t>
            </a:r>
            <a:r>
              <a:rPr lang="en-IN" sz="2300"/>
              <a:t>check different types</a:t>
            </a:r>
            <a:r>
              <a:rPr b="0" i="0" lang="en-IN" sz="2300" u="none" cap="none" strike="noStrike">
                <a:solidFill>
                  <a:srgbClr val="000000"/>
                </a:solidFill>
                <a:latin typeface="Arial"/>
                <a:ea typeface="Arial"/>
                <a:cs typeface="Arial"/>
                <a:sym typeface="Arial"/>
              </a:rPr>
              <a:t> of foods available  through our website  </a:t>
            </a:r>
            <a:endParaRPr sz="2300"/>
          </a:p>
          <a:p>
            <a:pPr indent="0" lvl="0" marL="457200" marR="0" rtl="0" algn="l">
              <a:lnSpc>
                <a:spcPct val="100000"/>
              </a:lnSpc>
              <a:spcBef>
                <a:spcPts val="0"/>
              </a:spcBef>
              <a:spcAft>
                <a:spcPts val="0"/>
              </a:spcAft>
              <a:buNone/>
            </a:pPr>
            <a:r>
              <a:t/>
            </a:r>
            <a:endParaRPr sz="2300"/>
          </a:p>
          <a:p>
            <a:pPr indent="-374650" lvl="0" marL="457200" marR="0" rtl="0" algn="l">
              <a:lnSpc>
                <a:spcPct val="100000"/>
              </a:lnSpc>
              <a:spcBef>
                <a:spcPts val="0"/>
              </a:spcBef>
              <a:spcAft>
                <a:spcPts val="0"/>
              </a:spcAft>
              <a:buSzPts val="2300"/>
              <a:buChar char="❏"/>
            </a:pPr>
            <a:r>
              <a:rPr lang="en-IN" sz="2300"/>
              <a:t>Customers c</a:t>
            </a:r>
            <a:r>
              <a:rPr b="0" i="0" lang="en-IN" sz="2300" u="none" cap="none" strike="noStrike">
                <a:solidFill>
                  <a:srgbClr val="000000"/>
                </a:solidFill>
                <a:latin typeface="Arial"/>
                <a:ea typeface="Arial"/>
                <a:cs typeface="Arial"/>
                <a:sym typeface="Arial"/>
              </a:rPr>
              <a:t>an make orders online. </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2300"/>
          </a:p>
          <a:p>
            <a:pPr indent="-374650" lvl="0" marL="457200" marR="0" rtl="0" algn="l">
              <a:lnSpc>
                <a:spcPct val="100000"/>
              </a:lnSpc>
              <a:spcBef>
                <a:spcPts val="0"/>
              </a:spcBef>
              <a:spcAft>
                <a:spcPts val="0"/>
              </a:spcAft>
              <a:buSzPts val="2300"/>
              <a:buChar char="❏"/>
            </a:pPr>
            <a:r>
              <a:rPr lang="en-IN" sz="2300"/>
              <a:t>We provide delicious and fresh food</a:t>
            </a:r>
            <a:endParaRPr sz="2300"/>
          </a:p>
          <a:p>
            <a:pPr indent="0" lvl="0" marL="457200" marR="0" rtl="0" algn="l">
              <a:lnSpc>
                <a:spcPct val="100000"/>
              </a:lnSpc>
              <a:spcBef>
                <a:spcPts val="0"/>
              </a:spcBef>
              <a:spcAft>
                <a:spcPts val="0"/>
              </a:spcAft>
              <a:buNone/>
            </a:pPr>
            <a:r>
              <a:t/>
            </a:r>
            <a:endParaRPr sz="2300"/>
          </a:p>
          <a:p>
            <a:pPr indent="-374650" lvl="0" marL="457200" marR="0" rtl="0" algn="l">
              <a:lnSpc>
                <a:spcPct val="100000"/>
              </a:lnSpc>
              <a:spcBef>
                <a:spcPts val="0"/>
              </a:spcBef>
              <a:spcAft>
                <a:spcPts val="0"/>
              </a:spcAft>
              <a:buSzPts val="2300"/>
              <a:buChar char="❏"/>
            </a:pPr>
            <a:r>
              <a:rPr lang="en-IN" sz="2300"/>
              <a:t>We have focused to increased online customers to gain more profit</a:t>
            </a:r>
            <a:endParaRPr sz="2300"/>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47" name="Shape 147"/>
        <p:cNvGrpSpPr/>
        <p:nvPr/>
      </p:nvGrpSpPr>
      <p:grpSpPr>
        <a:xfrm>
          <a:off x="0" y="0"/>
          <a:ext cx="0" cy="0"/>
          <a:chOff x="0" y="0"/>
          <a:chExt cx="0" cy="0"/>
        </a:xfrm>
      </p:grpSpPr>
      <p:sp>
        <p:nvSpPr>
          <p:cNvPr id="148" name="Google Shape;148;p18"/>
          <p:cNvSpPr txBox="1"/>
          <p:nvPr/>
        </p:nvSpPr>
        <p:spPr>
          <a:xfrm>
            <a:off x="5005359" y="-95677"/>
            <a:ext cx="2181300" cy="53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IN" sz="2900" u="none" cap="none" strike="noStrike">
                <a:solidFill>
                  <a:srgbClr val="C00000"/>
                </a:solidFill>
                <a:latin typeface="Balthazar"/>
                <a:ea typeface="Balthazar"/>
                <a:cs typeface="Balthazar"/>
                <a:sym typeface="Balthazar"/>
              </a:rPr>
              <a:t>Abstract</a:t>
            </a:r>
            <a:endParaRPr b="0" i="0" sz="1900" u="none" cap="none" strike="noStrike">
              <a:solidFill>
                <a:srgbClr val="000000"/>
              </a:solidFill>
              <a:latin typeface="Arial"/>
              <a:ea typeface="Arial"/>
              <a:cs typeface="Arial"/>
              <a:sym typeface="Arial"/>
            </a:endParaRPr>
          </a:p>
        </p:txBody>
      </p:sp>
      <p:sp>
        <p:nvSpPr>
          <p:cNvPr id="149" name="Google Shape;149;p18"/>
          <p:cNvSpPr txBox="1"/>
          <p:nvPr/>
        </p:nvSpPr>
        <p:spPr>
          <a:xfrm>
            <a:off x="253625" y="682925"/>
            <a:ext cx="11854500" cy="5952300"/>
          </a:xfrm>
          <a:prstGeom prst="rect">
            <a:avLst/>
          </a:prstGeom>
          <a:noFill/>
          <a:ln>
            <a:noFill/>
          </a:ln>
        </p:spPr>
        <p:txBody>
          <a:bodyPr anchorCtr="0" anchor="t" bIns="45700" lIns="91425" spcFirstLastPara="1" rIns="91425" wrap="square" tIns="45700">
            <a:spAutoFit/>
          </a:bodyPr>
          <a:lstStyle/>
          <a:p>
            <a:pPr indent="0" lvl="0" marL="63500" marR="635000" rtl="0" algn="just">
              <a:lnSpc>
                <a:spcPct val="110000"/>
              </a:lnSpc>
              <a:spcBef>
                <a:spcPts val="1100"/>
              </a:spcBef>
              <a:spcAft>
                <a:spcPts val="0"/>
              </a:spcAft>
              <a:buClr>
                <a:schemeClr val="dk1"/>
              </a:buClr>
              <a:buSzPts val="1100"/>
              <a:buFont typeface="Arial"/>
              <a:buNone/>
            </a:pPr>
            <a:r>
              <a:rPr lang="en-IN" sz="2100">
                <a:solidFill>
                  <a:schemeClr val="dk1"/>
                </a:solidFill>
                <a:latin typeface="Tahoma"/>
                <a:ea typeface="Tahoma"/>
                <a:cs typeface="Tahoma"/>
                <a:sym typeface="Tahoma"/>
              </a:rPr>
              <a:t>A Food delivery portal is a website that manages orders .. The system has 2 Panels</a:t>
            </a:r>
            <a:endParaRPr sz="2100">
              <a:solidFill>
                <a:schemeClr val="dk1"/>
              </a:solidFill>
              <a:latin typeface="Tahoma"/>
              <a:ea typeface="Tahoma"/>
              <a:cs typeface="Tahoma"/>
              <a:sym typeface="Tahoma"/>
            </a:endParaRPr>
          </a:p>
          <a:p>
            <a:pPr indent="-228600" lvl="0" marL="457200" marR="635000" rtl="0" algn="just">
              <a:lnSpc>
                <a:spcPct val="110000"/>
              </a:lnSpc>
              <a:spcBef>
                <a:spcPts val="1100"/>
              </a:spcBef>
              <a:spcAft>
                <a:spcPts val="0"/>
              </a:spcAft>
              <a:buClr>
                <a:schemeClr val="dk1"/>
              </a:buClr>
              <a:buSzPts val="1100"/>
              <a:buFont typeface="Arial"/>
              <a:buNone/>
            </a:pPr>
            <a:r>
              <a:rPr lang="en-IN" sz="2100">
                <a:solidFill>
                  <a:schemeClr val="dk1"/>
                </a:solidFill>
                <a:latin typeface="Tahoma"/>
                <a:ea typeface="Tahoma"/>
                <a:cs typeface="Tahoma"/>
                <a:sym typeface="Tahoma"/>
              </a:rPr>
              <a:t>1)</a:t>
            </a:r>
            <a:r>
              <a:rPr lang="en-IN" sz="1500">
                <a:solidFill>
                  <a:schemeClr val="dk1"/>
                </a:solidFill>
                <a:latin typeface="Times New Roman"/>
                <a:ea typeface="Times New Roman"/>
                <a:cs typeface="Times New Roman"/>
                <a:sym typeface="Times New Roman"/>
              </a:rPr>
              <a:t>   </a:t>
            </a:r>
            <a:r>
              <a:rPr lang="en-IN" sz="2100">
                <a:solidFill>
                  <a:schemeClr val="dk1"/>
                </a:solidFill>
                <a:latin typeface="Tahoma"/>
                <a:ea typeface="Tahoma"/>
                <a:cs typeface="Tahoma"/>
                <a:sym typeface="Tahoma"/>
              </a:rPr>
              <a:t>Admin Panel.</a:t>
            </a:r>
            <a:endParaRPr sz="2100">
              <a:solidFill>
                <a:schemeClr val="dk1"/>
              </a:solidFill>
              <a:latin typeface="Tahoma"/>
              <a:ea typeface="Tahoma"/>
              <a:cs typeface="Tahoma"/>
              <a:sym typeface="Tahoma"/>
            </a:endParaRPr>
          </a:p>
          <a:p>
            <a:pPr indent="-228600" lvl="0" marL="457200" marR="635000" rtl="0" algn="just">
              <a:lnSpc>
                <a:spcPct val="110000"/>
              </a:lnSpc>
              <a:spcBef>
                <a:spcPts val="0"/>
              </a:spcBef>
              <a:spcAft>
                <a:spcPts val="0"/>
              </a:spcAft>
              <a:buClr>
                <a:schemeClr val="dk1"/>
              </a:buClr>
              <a:buSzPts val="1100"/>
              <a:buFont typeface="Arial"/>
              <a:buNone/>
            </a:pPr>
            <a:r>
              <a:rPr lang="en-IN" sz="2100">
                <a:solidFill>
                  <a:schemeClr val="dk1"/>
                </a:solidFill>
                <a:latin typeface="Tahoma"/>
                <a:ea typeface="Tahoma"/>
                <a:cs typeface="Tahoma"/>
                <a:sym typeface="Tahoma"/>
              </a:rPr>
              <a:t>2)</a:t>
            </a:r>
            <a:r>
              <a:rPr lang="en-IN" sz="1500">
                <a:solidFill>
                  <a:schemeClr val="dk1"/>
                </a:solidFill>
                <a:latin typeface="Times New Roman"/>
                <a:ea typeface="Times New Roman"/>
                <a:cs typeface="Times New Roman"/>
                <a:sym typeface="Times New Roman"/>
              </a:rPr>
              <a:t>   </a:t>
            </a:r>
            <a:r>
              <a:rPr lang="en-IN" sz="2100">
                <a:solidFill>
                  <a:schemeClr val="dk1"/>
                </a:solidFill>
                <a:latin typeface="Tahoma"/>
                <a:ea typeface="Tahoma"/>
                <a:cs typeface="Tahoma"/>
                <a:sym typeface="Tahoma"/>
              </a:rPr>
              <a:t>User Panel.</a:t>
            </a:r>
            <a:endParaRPr sz="2100">
              <a:solidFill>
                <a:schemeClr val="dk1"/>
              </a:solidFill>
              <a:latin typeface="Tahoma"/>
              <a:ea typeface="Tahoma"/>
              <a:cs typeface="Tahoma"/>
              <a:sym typeface="Tahoma"/>
            </a:endParaRPr>
          </a:p>
          <a:p>
            <a:pPr indent="-361950" lvl="0" marL="457200" marR="635000" rtl="0" algn="just">
              <a:lnSpc>
                <a:spcPct val="110000"/>
              </a:lnSpc>
              <a:spcBef>
                <a:spcPts val="1100"/>
              </a:spcBef>
              <a:spcAft>
                <a:spcPts val="0"/>
              </a:spcAft>
              <a:buClr>
                <a:schemeClr val="dk1"/>
              </a:buClr>
              <a:buSzPts val="2100"/>
              <a:buFont typeface="Tahoma"/>
              <a:buChar char="❏"/>
            </a:pPr>
            <a:r>
              <a:rPr lang="en-IN" sz="2100">
                <a:solidFill>
                  <a:schemeClr val="dk1"/>
                </a:solidFill>
                <a:latin typeface="Tahoma"/>
                <a:ea typeface="Tahoma"/>
                <a:cs typeface="Tahoma"/>
                <a:sym typeface="Tahoma"/>
              </a:rPr>
              <a:t>customers can make orders  to the admin of the Food Delivery system</a:t>
            </a:r>
            <a:endParaRPr sz="2100">
              <a:solidFill>
                <a:schemeClr val="dk1"/>
              </a:solidFill>
              <a:latin typeface="Tahoma"/>
              <a:ea typeface="Tahoma"/>
              <a:cs typeface="Tahoma"/>
              <a:sym typeface="Tahoma"/>
            </a:endParaRPr>
          </a:p>
          <a:p>
            <a:pPr indent="-361950" lvl="0" marL="457200" marR="635000" rtl="0" algn="just">
              <a:lnSpc>
                <a:spcPct val="110000"/>
              </a:lnSpc>
              <a:spcBef>
                <a:spcPts val="0"/>
              </a:spcBef>
              <a:spcAft>
                <a:spcPts val="0"/>
              </a:spcAft>
              <a:buClr>
                <a:schemeClr val="dk1"/>
              </a:buClr>
              <a:buSzPts val="2100"/>
              <a:buFont typeface="Tahoma"/>
              <a:buChar char="❏"/>
            </a:pPr>
            <a:r>
              <a:rPr lang="en-IN" sz="2100">
                <a:solidFill>
                  <a:schemeClr val="dk1"/>
                </a:solidFill>
                <a:latin typeface="Tahoma"/>
                <a:ea typeface="Tahoma"/>
                <a:cs typeface="Tahoma"/>
                <a:sym typeface="Tahoma"/>
              </a:rPr>
              <a:t>Admin review that particular order from the admin panel . </a:t>
            </a:r>
            <a:endParaRPr sz="2100">
              <a:solidFill>
                <a:schemeClr val="dk1"/>
              </a:solidFill>
              <a:latin typeface="Tahoma"/>
              <a:ea typeface="Tahoma"/>
              <a:cs typeface="Tahoma"/>
              <a:sym typeface="Tahoma"/>
            </a:endParaRPr>
          </a:p>
          <a:p>
            <a:pPr indent="-361950" lvl="0" marL="457200" marR="635000" rtl="0" algn="just">
              <a:lnSpc>
                <a:spcPct val="110000"/>
              </a:lnSpc>
              <a:spcBef>
                <a:spcPts val="0"/>
              </a:spcBef>
              <a:spcAft>
                <a:spcPts val="0"/>
              </a:spcAft>
              <a:buClr>
                <a:schemeClr val="dk1"/>
              </a:buClr>
              <a:buSzPts val="2100"/>
              <a:buFont typeface="Tahoma"/>
              <a:buChar char="❏"/>
            </a:pPr>
            <a:r>
              <a:rPr lang="en-IN" sz="2100">
                <a:solidFill>
                  <a:schemeClr val="dk1"/>
                </a:solidFill>
                <a:latin typeface="Tahoma"/>
                <a:ea typeface="Tahoma"/>
                <a:cs typeface="Tahoma"/>
                <a:sym typeface="Tahoma"/>
              </a:rPr>
              <a:t>After placing an order all data are going to be recorded in the database for that particular food that customer has made an order.</a:t>
            </a:r>
            <a:endParaRPr sz="2100">
              <a:solidFill>
                <a:schemeClr val="dk1"/>
              </a:solidFill>
              <a:latin typeface="Tahoma"/>
              <a:ea typeface="Tahoma"/>
              <a:cs typeface="Tahoma"/>
              <a:sym typeface="Tahoma"/>
            </a:endParaRPr>
          </a:p>
          <a:p>
            <a:pPr indent="0" lvl="0" marL="0" marR="0" rtl="0" algn="just">
              <a:lnSpc>
                <a:spcPct val="150000"/>
              </a:lnSpc>
              <a:spcBef>
                <a:spcPts val="0"/>
              </a:spcBef>
              <a:spcAft>
                <a:spcPts val="0"/>
              </a:spcAft>
              <a:buNone/>
            </a:pPr>
            <a:r>
              <a:t/>
            </a:r>
            <a:endParaRPr sz="2100">
              <a:solidFill>
                <a:schemeClr val="dk1"/>
              </a:solidFill>
            </a:endParaRPr>
          </a:p>
          <a:p>
            <a:pPr indent="0" lvl="0" marL="0" marR="0" rtl="0" algn="just">
              <a:lnSpc>
                <a:spcPct val="150000"/>
              </a:lnSpc>
              <a:spcBef>
                <a:spcPts val="0"/>
              </a:spcBef>
              <a:spcAft>
                <a:spcPts val="0"/>
              </a:spcAft>
              <a:buClr>
                <a:srgbClr val="000000"/>
              </a:buClr>
              <a:buSzPts val="2000"/>
              <a:buFont typeface="Arial"/>
              <a:buNone/>
            </a:pPr>
            <a:r>
              <a:rPr b="1" i="0" lang="en-IN" sz="2500" u="sng" cap="none" strike="noStrike">
                <a:solidFill>
                  <a:schemeClr val="dk1"/>
                </a:solidFill>
                <a:latin typeface="Calibri"/>
                <a:ea typeface="Calibri"/>
                <a:cs typeface="Calibri"/>
                <a:sym typeface="Calibri"/>
              </a:rPr>
              <a:t>Admin:</a:t>
            </a:r>
            <a:endParaRPr b="0" i="0" sz="2500" u="none" cap="none" strike="noStrike">
              <a:solidFill>
                <a:schemeClr val="dk1"/>
              </a:solidFill>
              <a:latin typeface="Calibri"/>
              <a:ea typeface="Calibri"/>
              <a:cs typeface="Calibri"/>
              <a:sym typeface="Calibri"/>
            </a:endParaRPr>
          </a:p>
          <a:p>
            <a:pPr indent="0" lvl="0" marL="520700" rtl="0" algn="just">
              <a:lnSpc>
                <a:spcPct val="115000"/>
              </a:lnSpc>
              <a:spcBef>
                <a:spcPts val="900"/>
              </a:spcBef>
              <a:spcAft>
                <a:spcPts val="0"/>
              </a:spcAft>
              <a:buSzPts val="1100"/>
              <a:buNone/>
            </a:pPr>
            <a:r>
              <a:rPr b="1" lang="en-IN" sz="2000" u="sng">
                <a:solidFill>
                  <a:schemeClr val="dk1"/>
                </a:solidFill>
                <a:latin typeface="Tahoma"/>
                <a:ea typeface="Tahoma"/>
                <a:cs typeface="Tahoma"/>
                <a:sym typeface="Tahoma"/>
              </a:rPr>
              <a:t>Add Products</a:t>
            </a:r>
            <a:r>
              <a:rPr b="1" lang="en-IN" sz="2000">
                <a:solidFill>
                  <a:schemeClr val="dk1"/>
                </a:solidFill>
                <a:latin typeface="Tahoma"/>
                <a:ea typeface="Tahoma"/>
                <a:cs typeface="Tahoma"/>
                <a:sym typeface="Tahoma"/>
              </a:rPr>
              <a:t> : </a:t>
            </a:r>
            <a:r>
              <a:rPr lang="en-IN" sz="2000">
                <a:solidFill>
                  <a:schemeClr val="dk1"/>
                </a:solidFill>
                <a:latin typeface="Tahoma"/>
                <a:ea typeface="Tahoma"/>
                <a:cs typeface="Tahoma"/>
                <a:sym typeface="Tahoma"/>
              </a:rPr>
              <a:t>Customer use this section , admin can add products from admin panel for the website which will be showing in the frontend </a:t>
            </a:r>
            <a:endParaRPr sz="2000">
              <a:solidFill>
                <a:schemeClr val="dk1"/>
              </a:solidFill>
              <a:latin typeface="Tahoma"/>
              <a:ea typeface="Tahoma"/>
              <a:cs typeface="Tahoma"/>
              <a:sym typeface="Tahoma"/>
            </a:endParaRPr>
          </a:p>
          <a:p>
            <a:pPr indent="0" lvl="0" marL="520700" marR="635000" rtl="0" algn="just">
              <a:lnSpc>
                <a:spcPct val="110000"/>
              </a:lnSpc>
              <a:spcBef>
                <a:spcPts val="800"/>
              </a:spcBef>
              <a:spcAft>
                <a:spcPts val="0"/>
              </a:spcAft>
              <a:buSzPts val="1100"/>
              <a:buNone/>
            </a:pPr>
            <a:r>
              <a:rPr b="1" lang="en-IN" sz="2000" u="sng">
                <a:solidFill>
                  <a:schemeClr val="dk1"/>
                </a:solidFill>
                <a:latin typeface="Tahoma"/>
                <a:ea typeface="Tahoma"/>
                <a:cs typeface="Tahoma"/>
                <a:sym typeface="Tahoma"/>
              </a:rPr>
              <a:t>Product List</a:t>
            </a:r>
            <a:r>
              <a:rPr b="1" lang="en-IN" sz="2000">
                <a:solidFill>
                  <a:schemeClr val="dk1"/>
                </a:solidFill>
                <a:latin typeface="Tahoma"/>
                <a:ea typeface="Tahoma"/>
                <a:cs typeface="Tahoma"/>
                <a:sym typeface="Tahoma"/>
              </a:rPr>
              <a:t> :</a:t>
            </a:r>
            <a:r>
              <a:rPr b="1" lang="en-IN" sz="2000">
                <a:solidFill>
                  <a:schemeClr val="dk1"/>
                </a:solidFill>
              </a:rPr>
              <a:t> </a:t>
            </a:r>
            <a:r>
              <a:rPr lang="en-IN" sz="2000">
                <a:solidFill>
                  <a:schemeClr val="dk1"/>
                </a:solidFill>
                <a:latin typeface="Tahoma"/>
                <a:ea typeface="Tahoma"/>
                <a:cs typeface="Tahoma"/>
                <a:sym typeface="Tahoma"/>
              </a:rPr>
              <a:t>In this section admin can manage services of the Food ( i.e view , edit-update , search and delete ).</a:t>
            </a:r>
            <a:r>
              <a:rPr lang="en-IN" sz="2000">
                <a:solidFill>
                  <a:schemeClr val="dk1"/>
                </a:solidFill>
              </a:rPr>
              <a:t> </a:t>
            </a:r>
            <a:endParaRPr sz="2000">
              <a:solidFill>
                <a:schemeClr val="dk1"/>
              </a:solidFill>
            </a:endParaRPr>
          </a:p>
          <a:p>
            <a:pPr indent="0" lvl="0" marL="520700" marR="635000" rtl="0" algn="just">
              <a:lnSpc>
                <a:spcPct val="108000"/>
              </a:lnSpc>
              <a:spcBef>
                <a:spcPts val="900"/>
              </a:spcBef>
              <a:spcAft>
                <a:spcPts val="0"/>
              </a:spcAft>
              <a:buSzPts val="1100"/>
              <a:buNone/>
            </a:pPr>
            <a:r>
              <a:rPr b="1" lang="en-IN" sz="2000" u="sng">
                <a:solidFill>
                  <a:schemeClr val="dk1"/>
                </a:solidFill>
                <a:latin typeface="Tahoma"/>
                <a:ea typeface="Tahoma"/>
                <a:cs typeface="Tahoma"/>
                <a:sym typeface="Tahoma"/>
              </a:rPr>
              <a:t>List of Order</a:t>
            </a:r>
            <a:r>
              <a:rPr b="1" lang="en-IN" sz="2000">
                <a:solidFill>
                  <a:schemeClr val="dk1"/>
                </a:solidFill>
                <a:latin typeface="Tahoma"/>
                <a:ea typeface="Tahoma"/>
                <a:cs typeface="Tahoma"/>
                <a:sym typeface="Tahoma"/>
              </a:rPr>
              <a:t> :</a:t>
            </a:r>
            <a:r>
              <a:rPr lang="en-IN" sz="2000">
                <a:solidFill>
                  <a:schemeClr val="dk1"/>
                </a:solidFill>
                <a:latin typeface="Tahoma"/>
                <a:ea typeface="Tahoma"/>
                <a:cs typeface="Tahoma"/>
                <a:sym typeface="Tahoma"/>
              </a:rPr>
              <a:t> In this section admin can view the details of Orders .</a:t>
            </a:r>
            <a:endParaRPr sz="1600">
              <a:solidFill>
                <a:schemeClr val="dk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53" name="Shape 153"/>
        <p:cNvGrpSpPr/>
        <p:nvPr/>
      </p:nvGrpSpPr>
      <p:grpSpPr>
        <a:xfrm>
          <a:off x="0" y="0"/>
          <a:ext cx="0" cy="0"/>
          <a:chOff x="0" y="0"/>
          <a:chExt cx="0" cy="0"/>
        </a:xfrm>
      </p:grpSpPr>
      <p:sp>
        <p:nvSpPr>
          <p:cNvPr id="154" name="Google Shape;154;p19"/>
          <p:cNvSpPr txBox="1"/>
          <p:nvPr/>
        </p:nvSpPr>
        <p:spPr>
          <a:xfrm>
            <a:off x="5077809" y="80773"/>
            <a:ext cx="2181300" cy="53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IN" sz="2900" u="none" cap="none" strike="noStrike">
                <a:solidFill>
                  <a:srgbClr val="C00000"/>
                </a:solidFill>
                <a:latin typeface="Balthazar"/>
                <a:ea typeface="Balthazar"/>
                <a:cs typeface="Balthazar"/>
                <a:sym typeface="Balthazar"/>
              </a:rPr>
              <a:t>Abstract</a:t>
            </a:r>
            <a:endParaRPr b="0" i="0" sz="1900" u="none" cap="none" strike="noStrike">
              <a:solidFill>
                <a:srgbClr val="000000"/>
              </a:solidFill>
              <a:latin typeface="Arial"/>
              <a:ea typeface="Arial"/>
              <a:cs typeface="Arial"/>
              <a:sym typeface="Arial"/>
            </a:endParaRPr>
          </a:p>
        </p:txBody>
      </p:sp>
      <p:sp>
        <p:nvSpPr>
          <p:cNvPr id="155" name="Google Shape;155;p19"/>
          <p:cNvSpPr txBox="1"/>
          <p:nvPr/>
        </p:nvSpPr>
        <p:spPr>
          <a:xfrm>
            <a:off x="595362" y="1136688"/>
            <a:ext cx="11001300" cy="39474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800"/>
              </a:spcBef>
              <a:spcAft>
                <a:spcPts val="0"/>
              </a:spcAft>
              <a:buClr>
                <a:schemeClr val="dk1"/>
              </a:buClr>
              <a:buSzPts val="1800"/>
              <a:buFont typeface="Arial"/>
              <a:buNone/>
            </a:pPr>
            <a:r>
              <a:rPr b="1" lang="en-IN" sz="1900" u="sng">
                <a:solidFill>
                  <a:schemeClr val="dk1"/>
                </a:solidFill>
              </a:rPr>
              <a:t>User:</a:t>
            </a:r>
            <a:endParaRPr sz="1900">
              <a:solidFill>
                <a:schemeClr val="dk1"/>
              </a:solidFill>
              <a:latin typeface="Calibri"/>
              <a:ea typeface="Calibri"/>
              <a:cs typeface="Calibri"/>
              <a:sym typeface="Calibri"/>
            </a:endParaRPr>
          </a:p>
          <a:p>
            <a:pPr indent="0" lvl="0" marL="457200" rtl="0" algn="just">
              <a:lnSpc>
                <a:spcPct val="115000"/>
              </a:lnSpc>
              <a:spcBef>
                <a:spcPts val="1200"/>
              </a:spcBef>
              <a:spcAft>
                <a:spcPts val="0"/>
              </a:spcAft>
              <a:buSzPts val="1100"/>
              <a:buNone/>
            </a:pPr>
            <a:r>
              <a:rPr b="1" lang="en-IN" sz="1900" u="sng">
                <a:solidFill>
                  <a:schemeClr val="dk1"/>
                </a:solidFill>
                <a:latin typeface="Tahoma"/>
                <a:ea typeface="Tahoma"/>
                <a:cs typeface="Tahoma"/>
                <a:sym typeface="Tahoma"/>
              </a:rPr>
              <a:t>Home Page</a:t>
            </a:r>
            <a:r>
              <a:rPr lang="en-IN" sz="1900">
                <a:solidFill>
                  <a:schemeClr val="dk1"/>
                </a:solidFill>
                <a:latin typeface="Tahoma"/>
                <a:ea typeface="Tahoma"/>
                <a:cs typeface="Tahoma"/>
                <a:sym typeface="Tahoma"/>
              </a:rPr>
              <a:t> : User can visit website. customers can check the food options which are offered by the Food delivery management admin . Customers can order any food available on the website.</a:t>
            </a:r>
            <a:endParaRPr sz="1900">
              <a:solidFill>
                <a:schemeClr val="dk1"/>
              </a:solidFill>
              <a:latin typeface="Tahoma"/>
              <a:ea typeface="Tahoma"/>
              <a:cs typeface="Tahoma"/>
              <a:sym typeface="Tahoma"/>
            </a:endParaRPr>
          </a:p>
          <a:p>
            <a:pPr indent="0" lvl="0" marL="457200" rtl="0" algn="just">
              <a:lnSpc>
                <a:spcPct val="115000"/>
              </a:lnSpc>
              <a:spcBef>
                <a:spcPts val="1200"/>
              </a:spcBef>
              <a:spcAft>
                <a:spcPts val="0"/>
              </a:spcAft>
              <a:buSzPts val="1100"/>
              <a:buNone/>
            </a:pPr>
            <a:r>
              <a:t/>
            </a:r>
            <a:endParaRPr sz="1900">
              <a:solidFill>
                <a:schemeClr val="dk1"/>
              </a:solidFill>
              <a:latin typeface="Tahoma"/>
              <a:ea typeface="Tahoma"/>
              <a:cs typeface="Tahoma"/>
              <a:sym typeface="Tahoma"/>
            </a:endParaRPr>
          </a:p>
          <a:p>
            <a:pPr indent="0" lvl="0" marL="457200" rtl="0" algn="just">
              <a:lnSpc>
                <a:spcPct val="115000"/>
              </a:lnSpc>
              <a:spcBef>
                <a:spcPts val="1200"/>
              </a:spcBef>
              <a:spcAft>
                <a:spcPts val="0"/>
              </a:spcAft>
              <a:buSzPts val="1100"/>
              <a:buNone/>
            </a:pPr>
            <a:r>
              <a:rPr b="1" lang="en-IN" sz="1900" u="sng">
                <a:solidFill>
                  <a:schemeClr val="dk1"/>
                </a:solidFill>
                <a:latin typeface="Tahoma"/>
                <a:ea typeface="Tahoma"/>
                <a:cs typeface="Tahoma"/>
                <a:sym typeface="Tahoma"/>
              </a:rPr>
              <a:t>About Us</a:t>
            </a:r>
            <a:r>
              <a:rPr b="1" lang="en-IN" sz="1900">
                <a:solidFill>
                  <a:schemeClr val="dk1"/>
                </a:solidFill>
                <a:latin typeface="Tahoma"/>
                <a:ea typeface="Tahoma"/>
                <a:cs typeface="Tahoma"/>
                <a:sym typeface="Tahoma"/>
              </a:rPr>
              <a:t> </a:t>
            </a:r>
            <a:r>
              <a:rPr lang="en-IN" sz="1900">
                <a:solidFill>
                  <a:schemeClr val="dk1"/>
                </a:solidFill>
                <a:latin typeface="Tahoma"/>
                <a:ea typeface="Tahoma"/>
                <a:cs typeface="Tahoma"/>
                <a:sym typeface="Tahoma"/>
              </a:rPr>
              <a:t>: Customers see the details of the Food Delivery system website.</a:t>
            </a:r>
            <a:endParaRPr sz="1900">
              <a:solidFill>
                <a:schemeClr val="dk1"/>
              </a:solidFill>
              <a:latin typeface="Tahoma"/>
              <a:ea typeface="Tahoma"/>
              <a:cs typeface="Tahoma"/>
              <a:sym typeface="Tahoma"/>
            </a:endParaRPr>
          </a:p>
          <a:p>
            <a:pPr indent="0" lvl="0" marL="457200" rtl="0" algn="just">
              <a:lnSpc>
                <a:spcPct val="115000"/>
              </a:lnSpc>
              <a:spcBef>
                <a:spcPts val="1200"/>
              </a:spcBef>
              <a:spcAft>
                <a:spcPts val="0"/>
              </a:spcAft>
              <a:buSzPts val="1100"/>
              <a:buNone/>
            </a:pPr>
            <a:r>
              <a:t/>
            </a:r>
            <a:endParaRPr sz="1900">
              <a:solidFill>
                <a:schemeClr val="dk1"/>
              </a:solidFill>
              <a:latin typeface="Tahoma"/>
              <a:ea typeface="Tahoma"/>
              <a:cs typeface="Tahoma"/>
              <a:sym typeface="Tahoma"/>
            </a:endParaRPr>
          </a:p>
          <a:p>
            <a:pPr indent="0" lvl="0" marL="457200" rtl="0" algn="just">
              <a:lnSpc>
                <a:spcPct val="115000"/>
              </a:lnSpc>
              <a:spcBef>
                <a:spcPts val="1200"/>
              </a:spcBef>
              <a:spcAft>
                <a:spcPts val="1200"/>
              </a:spcAft>
              <a:buSzPts val="1100"/>
              <a:buNone/>
            </a:pPr>
            <a:r>
              <a:rPr b="1" lang="en-IN" sz="1900" u="sng">
                <a:solidFill>
                  <a:schemeClr val="dk1"/>
                </a:solidFill>
                <a:latin typeface="Tahoma"/>
                <a:ea typeface="Tahoma"/>
                <a:cs typeface="Tahoma"/>
                <a:sym typeface="Tahoma"/>
              </a:rPr>
              <a:t>Contact Us</a:t>
            </a:r>
            <a:r>
              <a:rPr lang="en-IN" sz="1900">
                <a:solidFill>
                  <a:schemeClr val="dk1"/>
                </a:solidFill>
                <a:latin typeface="Tahoma"/>
                <a:ea typeface="Tahoma"/>
                <a:cs typeface="Tahoma"/>
                <a:sym typeface="Tahoma"/>
              </a:rPr>
              <a:t> : Customers  can contact Food Delivery Management directly  through the contact details .</a:t>
            </a:r>
            <a:endParaRPr sz="1900">
              <a:solidFill>
                <a:schemeClr val="dk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nvSpPr>
        <p:spPr>
          <a:xfrm>
            <a:off x="255350" y="170250"/>
            <a:ext cx="9251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b="1" lang="en-IN" sz="2900">
                <a:solidFill>
                  <a:srgbClr val="C00000"/>
                </a:solidFill>
                <a:latin typeface="Balthazar"/>
                <a:ea typeface="Balthazar"/>
                <a:cs typeface="Balthazar"/>
                <a:sym typeface="Balthazar"/>
              </a:rPr>
              <a:t>Our Website Link</a:t>
            </a:r>
            <a:endParaRPr sz="2000">
              <a:solidFill>
                <a:schemeClr val="dk1"/>
              </a:solidFill>
              <a:latin typeface="Gill Sans"/>
              <a:ea typeface="Gill Sans"/>
              <a:cs typeface="Gill Sans"/>
              <a:sym typeface="Gill Sans"/>
            </a:endParaRPr>
          </a:p>
        </p:txBody>
      </p:sp>
      <p:sp>
        <p:nvSpPr>
          <p:cNvPr id="162" name="Google Shape;162;p20"/>
          <p:cNvSpPr txBox="1"/>
          <p:nvPr/>
        </p:nvSpPr>
        <p:spPr>
          <a:xfrm>
            <a:off x="712925" y="3175050"/>
            <a:ext cx="10857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300">
                <a:solidFill>
                  <a:srgbClr val="274E13"/>
                </a:solidFill>
                <a:latin typeface="Gill Sans"/>
                <a:ea typeface="Gill Sans"/>
                <a:cs typeface="Gill Sans"/>
                <a:sym typeface="Gill Sans"/>
              </a:rPr>
              <a:t>Backend :</a:t>
            </a:r>
            <a:r>
              <a:rPr lang="en-IN" sz="2200">
                <a:solidFill>
                  <a:schemeClr val="dk1"/>
                </a:solidFill>
                <a:latin typeface="Gill Sans"/>
                <a:ea typeface="Gill Sans"/>
                <a:cs typeface="Gill Sans"/>
                <a:sym typeface="Gill Sans"/>
              </a:rPr>
              <a:t> </a:t>
            </a:r>
            <a:r>
              <a:rPr b="1" lang="en-IN" sz="2300" u="sng">
                <a:solidFill>
                  <a:srgbClr val="0000FF"/>
                </a:solidFill>
                <a:hlinkClick r:id="rId3">
                  <a:extLst>
                    <a:ext uri="{A12FA001-AC4F-418D-AE19-62706E023703}">
                      <ahyp:hlinkClr val="tx"/>
                    </a:ext>
                  </a:extLst>
                </a:hlinkClick>
              </a:rPr>
              <a:t>https://unwooed-checkout.000webhostapp.com/</a:t>
            </a:r>
            <a:r>
              <a:rPr b="1" lang="en-IN" sz="2300" u="sng">
                <a:solidFill>
                  <a:srgbClr val="0000FF"/>
                </a:solidFill>
              </a:rPr>
              <a:t>admin/login.php</a:t>
            </a:r>
            <a:endParaRPr b="1" sz="2300" u="sng">
              <a:solidFill>
                <a:srgbClr val="0000FF"/>
              </a:solidFill>
            </a:endParaRPr>
          </a:p>
        </p:txBody>
      </p:sp>
      <p:sp>
        <p:nvSpPr>
          <p:cNvPr id="163" name="Google Shape;163;p20"/>
          <p:cNvSpPr txBox="1"/>
          <p:nvPr/>
        </p:nvSpPr>
        <p:spPr>
          <a:xfrm>
            <a:off x="712925" y="1639650"/>
            <a:ext cx="9251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300">
                <a:solidFill>
                  <a:srgbClr val="274E13"/>
                </a:solidFill>
                <a:latin typeface="Gill Sans"/>
                <a:ea typeface="Gill Sans"/>
                <a:cs typeface="Gill Sans"/>
                <a:sym typeface="Gill Sans"/>
              </a:rPr>
              <a:t>Frontend :</a:t>
            </a:r>
            <a:r>
              <a:rPr lang="en-IN" sz="2200">
                <a:solidFill>
                  <a:schemeClr val="dk1"/>
                </a:solidFill>
                <a:latin typeface="Gill Sans"/>
                <a:ea typeface="Gill Sans"/>
                <a:cs typeface="Gill Sans"/>
                <a:sym typeface="Gill Sans"/>
              </a:rPr>
              <a:t> </a:t>
            </a:r>
            <a:r>
              <a:rPr b="1" lang="en-IN" sz="2300" u="sng">
                <a:solidFill>
                  <a:srgbClr val="0000FF"/>
                </a:solidFill>
                <a:hlinkClick r:id="rId4">
                  <a:extLst>
                    <a:ext uri="{A12FA001-AC4F-418D-AE19-62706E023703}">
                      <ahyp:hlinkClr val="tx"/>
                    </a:ext>
                  </a:extLst>
                </a:hlinkClick>
              </a:rPr>
              <a:t>https://unwooed-checkout.000webhostapp.com/</a:t>
            </a:r>
            <a:endParaRPr b="1" sz="2300">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FF6DB"/>
            </a:gs>
            <a:gs pos="100000">
              <a:srgbClr val="FAD25C"/>
            </a:gs>
          </a:gsLst>
          <a:lin ang="5400012" scaled="0"/>
        </a:gradFill>
      </p:bgPr>
    </p:bg>
    <p:spTree>
      <p:nvGrpSpPr>
        <p:cNvPr id="167" name="Shape 167"/>
        <p:cNvGrpSpPr/>
        <p:nvPr/>
      </p:nvGrpSpPr>
      <p:grpSpPr>
        <a:xfrm>
          <a:off x="0" y="0"/>
          <a:ext cx="0" cy="0"/>
          <a:chOff x="0" y="0"/>
          <a:chExt cx="0" cy="0"/>
        </a:xfrm>
      </p:grpSpPr>
      <p:sp>
        <p:nvSpPr>
          <p:cNvPr id="168" name="Google Shape;168;p21"/>
          <p:cNvSpPr txBox="1"/>
          <p:nvPr/>
        </p:nvSpPr>
        <p:spPr>
          <a:xfrm>
            <a:off x="244675" y="72001"/>
            <a:ext cx="20766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IN" sz="2300" u="none" cap="none" strike="noStrike">
                <a:solidFill>
                  <a:srgbClr val="C00000"/>
                </a:solidFill>
                <a:latin typeface="Century Gothic"/>
                <a:ea typeface="Century Gothic"/>
                <a:cs typeface="Century Gothic"/>
                <a:sym typeface="Century Gothic"/>
              </a:rPr>
              <a:t>Home Page:</a:t>
            </a:r>
            <a:endParaRPr b="1" i="0" sz="2300" u="none" cap="none" strike="noStrike">
              <a:solidFill>
                <a:srgbClr val="C00000"/>
              </a:solidFill>
              <a:latin typeface="Century Gothic"/>
              <a:ea typeface="Century Gothic"/>
              <a:cs typeface="Century Gothic"/>
              <a:sym typeface="Century Gothic"/>
            </a:endParaRPr>
          </a:p>
        </p:txBody>
      </p:sp>
      <p:pic>
        <p:nvPicPr>
          <p:cNvPr id="169" name="Google Shape;169;p21"/>
          <p:cNvPicPr preferRelativeResize="0"/>
          <p:nvPr/>
        </p:nvPicPr>
        <p:blipFill>
          <a:blip r:embed="rId3">
            <a:alphaModFix/>
          </a:blip>
          <a:stretch>
            <a:fillRect/>
          </a:stretch>
        </p:blipFill>
        <p:spPr>
          <a:xfrm>
            <a:off x="457550" y="735051"/>
            <a:ext cx="11467889" cy="603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